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3"/>
  </p:sldMasterIdLst>
  <p:sldIdLst>
    <p:sldId id="256" r:id="rId4"/>
    <p:sldId id="257" r:id="rId5"/>
    <p:sldId id="258" r:id="rId6"/>
    <p:sldId id="259" r:id="rId7"/>
    <p:sldId id="265" r:id="rId8"/>
    <p:sldId id="266" r:id="rId9"/>
    <p:sldId id="260" r:id="rId10"/>
    <p:sldId id="268" r:id="rId11"/>
    <p:sldId id="269" r:id="rId12"/>
    <p:sldId id="267" r:id="rId13"/>
    <p:sldId id="262" r:id="rId14"/>
    <p:sldId id="270" r:id="rId15"/>
    <p:sldId id="26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66"/>
    <a:srgbClr val="DA0058"/>
    <a:srgbClr val="FC3681"/>
    <a:srgbClr val="FD73A8"/>
    <a:srgbClr val="00FF00"/>
    <a:srgbClr val="2610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EC7916-C246-6085-83BE-5A6E269619DB}" v="1313" dt="2024-10-15T00:29:19.345"/>
    <p1510:client id="{3FD45552-C4FC-48C6-A7A8-62572B93690B}" v="55" dt="2024-10-14T19:45:19.934"/>
    <p1510:client id="{5DA6D235-0ED8-6D46-F059-B69BF0DF8AF7}" v="456" dt="2024-10-15T00:30:32.696"/>
    <p1510:client id="{7EB97E14-5B65-3DB3-3FE9-163BCAA1E469}" v="22" dt="2024-10-15T00:35:47.118"/>
    <p1510:client id="{C38028B2-6EFF-4E53-9B01-68FF0F23C71D}" v="214" dt="2024-10-15T01:15:45.016"/>
    <p1510:client id="{CECB5826-CB3B-477C-AA2F-14F41A64BBA4}" v="78" dt="2024-10-15T00:21:51.595"/>
    <p1510:client id="{EA576CA7-F8FF-A037-15A2-2195C15D3C9C}" v="2" dt="2024-10-14T22:38:59.7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1.xml"/><Relationship Id="rId21" Type="http://schemas.microsoft.com/office/2016/11/relationships/changesInfo" Target="changesInfos/changesInfo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uberi Thompson" userId="S::zthompson5@ggc.edu::802b6163-0e1e-4c38-b040-2717ad710f23" providerId="AD" clId="Web-{5DA6D235-0ED8-6D46-F059-B69BF0DF8AF7}"/>
    <pc:docChg chg="addSld delSld modSld sldOrd">
      <pc:chgData name="Zuberi Thompson" userId="S::zthompson5@ggc.edu::802b6163-0e1e-4c38-b040-2717ad710f23" providerId="AD" clId="Web-{5DA6D235-0ED8-6D46-F059-B69BF0DF8AF7}" dt="2024-10-15T00:30:32.696" v="358" actId="1076"/>
      <pc:docMkLst>
        <pc:docMk/>
      </pc:docMkLst>
      <pc:sldChg chg="addSp delSp modSp">
        <pc:chgData name="Zuberi Thompson" userId="S::zthompson5@ggc.edu::802b6163-0e1e-4c38-b040-2717ad710f23" providerId="AD" clId="Web-{5DA6D235-0ED8-6D46-F059-B69BF0DF8AF7}" dt="2024-10-15T00:23:19.525" v="347" actId="1076"/>
        <pc:sldMkLst>
          <pc:docMk/>
          <pc:sldMk cId="2442491988" sldId="260"/>
        </pc:sldMkLst>
        <pc:spChg chg="mod ord">
          <ac:chgData name="Zuberi Thompson" userId="S::zthompson5@ggc.edu::802b6163-0e1e-4c38-b040-2717ad710f23" providerId="AD" clId="Web-{5DA6D235-0ED8-6D46-F059-B69BF0DF8AF7}" dt="2024-10-15T00:02:23.360" v="107" actId="20577"/>
          <ac:spMkLst>
            <pc:docMk/>
            <pc:sldMk cId="2442491988" sldId="260"/>
            <ac:spMk id="2" creationId="{6C041053-5D0B-7B55-9D53-C204C8F8C305}"/>
          </ac:spMkLst>
        </pc:spChg>
        <pc:spChg chg="add del mod">
          <ac:chgData name="Zuberi Thompson" userId="S::zthompson5@ggc.edu::802b6163-0e1e-4c38-b040-2717ad710f23" providerId="AD" clId="Web-{5DA6D235-0ED8-6D46-F059-B69BF0DF8AF7}" dt="2024-10-14T23:49:20.803" v="16"/>
          <ac:spMkLst>
            <pc:docMk/>
            <pc:sldMk cId="2442491988" sldId="260"/>
            <ac:spMk id="6" creationId="{19E7A4F8-0A18-4822-459D-8F74ACE145AD}"/>
          </ac:spMkLst>
        </pc:spChg>
        <pc:spChg chg="mod">
          <ac:chgData name="Zuberi Thompson" userId="S::zthompson5@ggc.edu::802b6163-0e1e-4c38-b040-2717ad710f23" providerId="AD" clId="Web-{5DA6D235-0ED8-6D46-F059-B69BF0DF8AF7}" dt="2024-10-15T00:04:24.348" v="122" actId="20577"/>
          <ac:spMkLst>
            <pc:docMk/>
            <pc:sldMk cId="2442491988" sldId="260"/>
            <ac:spMk id="7" creationId="{13407EF0-D1DC-07D2-15E3-1367F5ABA90A}"/>
          </ac:spMkLst>
        </pc:spChg>
        <pc:spChg chg="del">
          <ac:chgData name="Zuberi Thompson" userId="S::zthompson5@ggc.edu::802b6163-0e1e-4c38-b040-2717ad710f23" providerId="AD" clId="Web-{5DA6D235-0ED8-6D46-F059-B69BF0DF8AF7}" dt="2024-10-14T23:47:53.779" v="9"/>
          <ac:spMkLst>
            <pc:docMk/>
            <pc:sldMk cId="2442491988" sldId="260"/>
            <ac:spMk id="11" creationId="{C153204C-2114-01F7-8092-B289D3012215}"/>
          </ac:spMkLst>
        </pc:spChg>
        <pc:spChg chg="add del mod">
          <ac:chgData name="Zuberi Thompson" userId="S::zthompson5@ggc.edu::802b6163-0e1e-4c38-b040-2717ad710f23" providerId="AD" clId="Web-{5DA6D235-0ED8-6D46-F059-B69BF0DF8AF7}" dt="2024-10-15T00:02:53.923" v="109"/>
          <ac:spMkLst>
            <pc:docMk/>
            <pc:sldMk cId="2442491988" sldId="260"/>
            <ac:spMk id="13" creationId="{BD33FE5A-2306-9A70-AFB7-E7AD62C6956A}"/>
          </ac:spMkLst>
        </pc:spChg>
        <pc:spChg chg="add del">
          <ac:chgData name="Zuberi Thompson" userId="S::zthompson5@ggc.edu::802b6163-0e1e-4c38-b040-2717ad710f23" providerId="AD" clId="Web-{5DA6D235-0ED8-6D46-F059-B69BF0DF8AF7}" dt="2024-10-14T23:54:50.689" v="37"/>
          <ac:spMkLst>
            <pc:docMk/>
            <pc:sldMk cId="2442491988" sldId="260"/>
            <ac:spMk id="14" creationId="{D009D6D5-DAC2-4A8B-A17A-E206B9012D09}"/>
          </ac:spMkLst>
        </pc:spChg>
        <pc:spChg chg="add del">
          <ac:chgData name="Zuberi Thompson" userId="S::zthompson5@ggc.edu::802b6163-0e1e-4c38-b040-2717ad710f23" providerId="AD" clId="Web-{5DA6D235-0ED8-6D46-F059-B69BF0DF8AF7}" dt="2024-10-14T23:54:50.689" v="37"/>
          <ac:spMkLst>
            <pc:docMk/>
            <pc:sldMk cId="2442491988" sldId="260"/>
            <ac:spMk id="16" creationId="{4E98B8B0-573C-43DD-85FE-31433D57070C}"/>
          </ac:spMkLst>
        </pc:spChg>
        <pc:spChg chg="add del">
          <ac:chgData name="Zuberi Thompson" userId="S::zthompson5@ggc.edu::802b6163-0e1e-4c38-b040-2717ad710f23" providerId="AD" clId="Web-{5DA6D235-0ED8-6D46-F059-B69BF0DF8AF7}" dt="2024-10-14T23:54:50.689" v="37"/>
          <ac:spMkLst>
            <pc:docMk/>
            <pc:sldMk cId="2442491988" sldId="260"/>
            <ac:spMk id="17" creationId="{0ADDB668-2CA4-4D2B-9C34-3487CA330BA8}"/>
          </ac:spMkLst>
        </pc:spChg>
        <pc:spChg chg="add del">
          <ac:chgData name="Zuberi Thompson" userId="S::zthompson5@ggc.edu::802b6163-0e1e-4c38-b040-2717ad710f23" providerId="AD" clId="Web-{5DA6D235-0ED8-6D46-F059-B69BF0DF8AF7}" dt="2024-10-14T23:54:50.689" v="37"/>
          <ac:spMkLst>
            <pc:docMk/>
            <pc:sldMk cId="2442491988" sldId="260"/>
            <ac:spMk id="18" creationId="{2568BC19-F052-4108-93E1-6A3D1DEC072F}"/>
          </ac:spMkLst>
        </pc:spChg>
        <pc:spChg chg="add del">
          <ac:chgData name="Zuberi Thompson" userId="S::zthompson5@ggc.edu::802b6163-0e1e-4c38-b040-2717ad710f23" providerId="AD" clId="Web-{5DA6D235-0ED8-6D46-F059-B69BF0DF8AF7}" dt="2024-10-14T23:53:04.669" v="27"/>
          <ac:spMkLst>
            <pc:docMk/>
            <pc:sldMk cId="2442491988" sldId="260"/>
            <ac:spMk id="19" creationId="{A3C210E6-A35A-4F68-8D60-801A019C75B8}"/>
          </ac:spMkLst>
        </pc:spChg>
        <pc:spChg chg="add del">
          <ac:chgData name="Zuberi Thompson" userId="S::zthompson5@ggc.edu::802b6163-0e1e-4c38-b040-2717ad710f23" providerId="AD" clId="Web-{5DA6D235-0ED8-6D46-F059-B69BF0DF8AF7}" dt="2024-10-14T23:54:50.689" v="37"/>
          <ac:spMkLst>
            <pc:docMk/>
            <pc:sldMk cId="2442491988" sldId="260"/>
            <ac:spMk id="20" creationId="{D5FD337D-4D6B-4C8B-B6F5-121097E09881}"/>
          </ac:spMkLst>
        </pc:spChg>
        <pc:spChg chg="add del">
          <ac:chgData name="Zuberi Thompson" userId="S::zthompson5@ggc.edu::802b6163-0e1e-4c38-b040-2717ad710f23" providerId="AD" clId="Web-{5DA6D235-0ED8-6D46-F059-B69BF0DF8AF7}" dt="2024-10-14T23:53:04.669" v="27"/>
          <ac:spMkLst>
            <pc:docMk/>
            <pc:sldMk cId="2442491988" sldId="260"/>
            <ac:spMk id="21" creationId="{AC0D06B0-F19C-459E-B221-A34B506FB5E3}"/>
          </ac:spMkLst>
        </pc:spChg>
        <pc:spChg chg="add del">
          <ac:chgData name="Zuberi Thompson" userId="S::zthompson5@ggc.edu::802b6163-0e1e-4c38-b040-2717ad710f23" providerId="AD" clId="Web-{5DA6D235-0ED8-6D46-F059-B69BF0DF8AF7}" dt="2024-10-14T23:53:04.669" v="27"/>
          <ac:spMkLst>
            <pc:docMk/>
            <pc:sldMk cId="2442491988" sldId="260"/>
            <ac:spMk id="23" creationId="{345B26DA-1C6B-4C66-81C9-9C1877FC2DB1}"/>
          </ac:spMkLst>
        </pc:spChg>
        <pc:spChg chg="add del">
          <ac:chgData name="Zuberi Thompson" userId="S::zthompson5@ggc.edu::802b6163-0e1e-4c38-b040-2717ad710f23" providerId="AD" clId="Web-{5DA6D235-0ED8-6D46-F059-B69BF0DF8AF7}" dt="2024-10-14T23:53:04.669" v="27"/>
          <ac:spMkLst>
            <pc:docMk/>
            <pc:sldMk cId="2442491988" sldId="260"/>
            <ac:spMk id="25" creationId="{98DE6C44-43F8-4DE4-AB81-66853FFEA09A}"/>
          </ac:spMkLst>
        </pc:spChg>
        <pc:spChg chg="add del">
          <ac:chgData name="Zuberi Thompson" userId="S::zthompson5@ggc.edu::802b6163-0e1e-4c38-b040-2717ad710f23" providerId="AD" clId="Web-{5DA6D235-0ED8-6D46-F059-B69BF0DF8AF7}" dt="2024-10-14T23:53:04.669" v="27"/>
          <ac:spMkLst>
            <pc:docMk/>
            <pc:sldMk cId="2442491988" sldId="260"/>
            <ac:spMk id="27" creationId="{2409529B-9B56-4F10-BE4D-F934DB89E57E}"/>
          </ac:spMkLst>
        </pc:spChg>
        <pc:spChg chg="add del">
          <ac:chgData name="Zuberi Thompson" userId="S::zthompson5@ggc.edu::802b6163-0e1e-4c38-b040-2717ad710f23" providerId="AD" clId="Web-{5DA6D235-0ED8-6D46-F059-B69BF0DF8AF7}" dt="2024-10-14T23:53:03.857" v="26"/>
          <ac:spMkLst>
            <pc:docMk/>
            <pc:sldMk cId="2442491988" sldId="260"/>
            <ac:spMk id="32" creationId="{A3C210E6-A35A-4F68-8D60-801A019C75B8}"/>
          </ac:spMkLst>
        </pc:spChg>
        <pc:spChg chg="add del">
          <ac:chgData name="Zuberi Thompson" userId="S::zthompson5@ggc.edu::802b6163-0e1e-4c38-b040-2717ad710f23" providerId="AD" clId="Web-{5DA6D235-0ED8-6D46-F059-B69BF0DF8AF7}" dt="2024-10-14T23:53:03.857" v="26"/>
          <ac:spMkLst>
            <pc:docMk/>
            <pc:sldMk cId="2442491988" sldId="260"/>
            <ac:spMk id="34" creationId="{AC0D06B0-F19C-459E-B221-A34B506FB5E3}"/>
          </ac:spMkLst>
        </pc:spChg>
        <pc:spChg chg="add del">
          <ac:chgData name="Zuberi Thompson" userId="S::zthompson5@ggc.edu::802b6163-0e1e-4c38-b040-2717ad710f23" providerId="AD" clId="Web-{5DA6D235-0ED8-6D46-F059-B69BF0DF8AF7}" dt="2024-10-14T23:53:03.857" v="26"/>
          <ac:spMkLst>
            <pc:docMk/>
            <pc:sldMk cId="2442491988" sldId="260"/>
            <ac:spMk id="36" creationId="{345B26DA-1C6B-4C66-81C9-9C1877FC2DB1}"/>
          </ac:spMkLst>
        </pc:spChg>
        <pc:spChg chg="add del">
          <ac:chgData name="Zuberi Thompson" userId="S::zthompson5@ggc.edu::802b6163-0e1e-4c38-b040-2717ad710f23" providerId="AD" clId="Web-{5DA6D235-0ED8-6D46-F059-B69BF0DF8AF7}" dt="2024-10-14T23:53:03.857" v="26"/>
          <ac:spMkLst>
            <pc:docMk/>
            <pc:sldMk cId="2442491988" sldId="260"/>
            <ac:spMk id="38" creationId="{98DE6C44-43F8-4DE4-AB81-66853FFEA09A}"/>
          </ac:spMkLst>
        </pc:spChg>
        <pc:spChg chg="add del">
          <ac:chgData name="Zuberi Thompson" userId="S::zthompson5@ggc.edu::802b6163-0e1e-4c38-b040-2717ad710f23" providerId="AD" clId="Web-{5DA6D235-0ED8-6D46-F059-B69BF0DF8AF7}" dt="2024-10-14T23:53:03.857" v="26"/>
          <ac:spMkLst>
            <pc:docMk/>
            <pc:sldMk cId="2442491988" sldId="260"/>
            <ac:spMk id="40" creationId="{2409529B-9B56-4F10-BE4D-F934DB89E57E}"/>
          </ac:spMkLst>
        </pc:spChg>
        <pc:picChg chg="add del mod ord">
          <ac:chgData name="Zuberi Thompson" userId="S::zthompson5@ggc.edu::802b6163-0e1e-4c38-b040-2717ad710f23" providerId="AD" clId="Web-{5DA6D235-0ED8-6D46-F059-B69BF0DF8AF7}" dt="2024-10-14T23:49:00.068" v="15"/>
          <ac:picMkLst>
            <pc:docMk/>
            <pc:sldMk cId="2442491988" sldId="260"/>
            <ac:picMk id="3" creationId="{3798E8E2-2FDE-E74B-ABAD-6CC064A1009C}"/>
          </ac:picMkLst>
        </pc:picChg>
        <pc:picChg chg="mod ord">
          <ac:chgData name="Zuberi Thompson" userId="S::zthompson5@ggc.edu::802b6163-0e1e-4c38-b040-2717ad710f23" providerId="AD" clId="Web-{5DA6D235-0ED8-6D46-F059-B69BF0DF8AF7}" dt="2024-10-14T23:54:50.689" v="37"/>
          <ac:picMkLst>
            <pc:docMk/>
            <pc:sldMk cId="2442491988" sldId="260"/>
            <ac:picMk id="5" creationId="{027CBCA5-B301-D326-8BFC-A726DBC080E8}"/>
          </ac:picMkLst>
        </pc:picChg>
        <pc:picChg chg="add del mod ord">
          <ac:chgData name="Zuberi Thompson" userId="S::zthompson5@ggc.edu::802b6163-0e1e-4c38-b040-2717ad710f23" providerId="AD" clId="Web-{5DA6D235-0ED8-6D46-F059-B69BF0DF8AF7}" dt="2024-10-14T23:59:18.525" v="68"/>
          <ac:picMkLst>
            <pc:docMk/>
            <pc:sldMk cId="2442491988" sldId="260"/>
            <ac:picMk id="8" creationId="{14428146-3CD1-A654-B5DB-F4D6CBDA8857}"/>
          </ac:picMkLst>
        </pc:picChg>
        <pc:picChg chg="add del mod ord">
          <ac:chgData name="Zuberi Thompson" userId="S::zthompson5@ggc.edu::802b6163-0e1e-4c38-b040-2717ad710f23" providerId="AD" clId="Web-{5DA6D235-0ED8-6D46-F059-B69BF0DF8AF7}" dt="2024-10-14T23:59:24.854" v="69"/>
          <ac:picMkLst>
            <pc:docMk/>
            <pc:sldMk cId="2442491988" sldId="260"/>
            <ac:picMk id="9" creationId="{767D04C2-C846-83B1-9B1E-E94B5647A381}"/>
          </ac:picMkLst>
        </pc:picChg>
        <pc:picChg chg="add del mod ord">
          <ac:chgData name="Zuberi Thompson" userId="S::zthompson5@ggc.edu::802b6163-0e1e-4c38-b040-2717ad710f23" providerId="AD" clId="Web-{5DA6D235-0ED8-6D46-F059-B69BF0DF8AF7}" dt="2024-10-14T23:59:28.463" v="70"/>
          <ac:picMkLst>
            <pc:docMk/>
            <pc:sldMk cId="2442491988" sldId="260"/>
            <ac:picMk id="10" creationId="{9D8E3CFA-1349-1020-3DE8-29E11F93E8BB}"/>
          </ac:picMkLst>
        </pc:picChg>
        <pc:picChg chg="add mod">
          <ac:chgData name="Zuberi Thompson" userId="S::zthompson5@ggc.edu::802b6163-0e1e-4c38-b040-2717ad710f23" providerId="AD" clId="Web-{5DA6D235-0ED8-6D46-F059-B69BF0DF8AF7}" dt="2024-10-15T00:23:19.525" v="347" actId="1076"/>
          <ac:picMkLst>
            <pc:docMk/>
            <pc:sldMk cId="2442491988" sldId="260"/>
            <ac:picMk id="15" creationId="{3D42D57F-07E6-1345-7C70-1AE0AD7D4EE9}"/>
          </ac:picMkLst>
        </pc:picChg>
      </pc:sldChg>
      <pc:sldChg chg="add replId">
        <pc:chgData name="Zuberi Thompson" userId="S::zthompson5@ggc.edu::802b6163-0e1e-4c38-b040-2717ad710f23" providerId="AD" clId="Web-{5DA6D235-0ED8-6D46-F059-B69BF0DF8AF7}" dt="2024-10-14T23:59:08.306" v="67"/>
        <pc:sldMkLst>
          <pc:docMk/>
          <pc:sldMk cId="201858897" sldId="267"/>
        </pc:sldMkLst>
      </pc:sldChg>
      <pc:sldChg chg="addSp delSp modSp new del ord">
        <pc:chgData name="Zuberi Thompson" userId="S::zthompson5@ggc.edu::802b6163-0e1e-4c38-b040-2717ad710f23" providerId="AD" clId="Web-{5DA6D235-0ED8-6D46-F059-B69BF0DF8AF7}" dt="2024-10-14T23:59:03.431" v="66"/>
        <pc:sldMkLst>
          <pc:docMk/>
          <pc:sldMk cId="1930838344" sldId="267"/>
        </pc:sldMkLst>
        <pc:spChg chg="mod">
          <ac:chgData name="Zuberi Thompson" userId="S::zthompson5@ggc.edu::802b6163-0e1e-4c38-b040-2717ad710f23" providerId="AD" clId="Web-{5DA6D235-0ED8-6D46-F059-B69BF0DF8AF7}" dt="2024-10-14T23:58:16.492" v="62" actId="1076"/>
          <ac:spMkLst>
            <pc:docMk/>
            <pc:sldMk cId="1930838344" sldId="267"/>
            <ac:spMk id="2" creationId="{DFA63CDF-24C7-B56A-1E10-612A8769BC79}"/>
          </ac:spMkLst>
        </pc:spChg>
        <pc:picChg chg="add">
          <ac:chgData name="Zuberi Thompson" userId="S::zthompson5@ggc.edu::802b6163-0e1e-4c38-b040-2717ad710f23" providerId="AD" clId="Web-{5DA6D235-0ED8-6D46-F059-B69BF0DF8AF7}" dt="2024-10-14T23:58:26.289" v="63"/>
          <ac:picMkLst>
            <pc:docMk/>
            <pc:sldMk cId="1930838344" sldId="267"/>
            <ac:picMk id="5" creationId="{BA6CCD85-3446-1859-3023-B95CA55F413E}"/>
          </ac:picMkLst>
        </pc:picChg>
        <pc:picChg chg="add del">
          <ac:chgData name="Zuberi Thompson" userId="S::zthompson5@ggc.edu::802b6163-0e1e-4c38-b040-2717ad710f23" providerId="AD" clId="Web-{5DA6D235-0ED8-6D46-F059-B69BF0DF8AF7}" dt="2024-10-14T23:58:54.321" v="65"/>
          <ac:picMkLst>
            <pc:docMk/>
            <pc:sldMk cId="1930838344" sldId="267"/>
            <ac:picMk id="7" creationId="{9CD578DA-DB40-1B40-29DA-FFA9EF3D5469}"/>
          </ac:picMkLst>
        </pc:picChg>
      </pc:sldChg>
      <pc:sldChg chg="addSp delSp modSp add replId">
        <pc:chgData name="Zuberi Thompson" userId="S::zthompson5@ggc.edu::802b6163-0e1e-4c38-b040-2717ad710f23" providerId="AD" clId="Web-{5DA6D235-0ED8-6D46-F059-B69BF0DF8AF7}" dt="2024-10-15T00:10:54.329" v="217" actId="1076"/>
        <pc:sldMkLst>
          <pc:docMk/>
          <pc:sldMk cId="3567257010" sldId="268"/>
        </pc:sldMkLst>
        <pc:spChg chg="mod">
          <ac:chgData name="Zuberi Thompson" userId="S::zthompson5@ggc.edu::802b6163-0e1e-4c38-b040-2717ad710f23" providerId="AD" clId="Web-{5DA6D235-0ED8-6D46-F059-B69BF0DF8AF7}" dt="2024-10-15T00:05:41.897" v="159" actId="20577"/>
          <ac:spMkLst>
            <pc:docMk/>
            <pc:sldMk cId="3567257010" sldId="268"/>
            <ac:spMk id="2" creationId="{6C041053-5D0B-7B55-9D53-C204C8F8C305}"/>
          </ac:spMkLst>
        </pc:spChg>
        <pc:spChg chg="mod">
          <ac:chgData name="Zuberi Thompson" userId="S::zthompson5@ggc.edu::802b6163-0e1e-4c38-b040-2717ad710f23" providerId="AD" clId="Web-{5DA6D235-0ED8-6D46-F059-B69BF0DF8AF7}" dt="2024-10-15T00:08:59.529" v="201" actId="20577"/>
          <ac:spMkLst>
            <pc:docMk/>
            <pc:sldMk cId="3567257010" sldId="268"/>
            <ac:spMk id="7" creationId="{13407EF0-D1DC-07D2-15E3-1367F5ABA90A}"/>
          </ac:spMkLst>
        </pc:spChg>
        <pc:picChg chg="add del mod">
          <ac:chgData name="Zuberi Thompson" userId="S::zthompson5@ggc.edu::802b6163-0e1e-4c38-b040-2717ad710f23" providerId="AD" clId="Web-{5DA6D235-0ED8-6D46-F059-B69BF0DF8AF7}" dt="2024-10-15T00:07:08.009" v="182"/>
          <ac:picMkLst>
            <pc:docMk/>
            <pc:sldMk cId="3567257010" sldId="268"/>
            <ac:picMk id="3" creationId="{617E5767-C097-34F9-9290-B191E2D0B9E5}"/>
          </ac:picMkLst>
        </pc:picChg>
        <pc:picChg chg="add mod">
          <ac:chgData name="Zuberi Thompson" userId="S::zthompson5@ggc.edu::802b6163-0e1e-4c38-b040-2717ad710f23" providerId="AD" clId="Web-{5DA6D235-0ED8-6D46-F059-B69BF0DF8AF7}" dt="2024-10-15T00:10:54.329" v="217" actId="1076"/>
          <ac:picMkLst>
            <pc:docMk/>
            <pc:sldMk cId="3567257010" sldId="268"/>
            <ac:picMk id="4" creationId="{4094355B-7723-A6A2-FAE0-73C066B55544}"/>
          </ac:picMkLst>
        </pc:picChg>
        <pc:picChg chg="add mod">
          <ac:chgData name="Zuberi Thompson" userId="S::zthompson5@ggc.edu::802b6163-0e1e-4c38-b040-2717ad710f23" providerId="AD" clId="Web-{5DA6D235-0ED8-6D46-F059-B69BF0DF8AF7}" dt="2024-10-15T00:10:46.345" v="215" actId="1076"/>
          <ac:picMkLst>
            <pc:docMk/>
            <pc:sldMk cId="3567257010" sldId="268"/>
            <ac:picMk id="6" creationId="{AD302F9F-6124-0FBC-FF0D-8A8F7F011E99}"/>
          </ac:picMkLst>
        </pc:picChg>
        <pc:picChg chg="add mod">
          <ac:chgData name="Zuberi Thompson" userId="S::zthompson5@ggc.edu::802b6163-0e1e-4c38-b040-2717ad710f23" providerId="AD" clId="Web-{5DA6D235-0ED8-6D46-F059-B69BF0DF8AF7}" dt="2024-10-15T00:10:39.391" v="213" actId="1076"/>
          <ac:picMkLst>
            <pc:docMk/>
            <pc:sldMk cId="3567257010" sldId="268"/>
            <ac:picMk id="8" creationId="{9C5854BD-0F8E-0887-4AE1-67D5D6F8D68E}"/>
          </ac:picMkLst>
        </pc:picChg>
      </pc:sldChg>
      <pc:sldChg chg="addSp delSp modSp add ord replId">
        <pc:chgData name="Zuberi Thompson" userId="S::zthompson5@ggc.edu::802b6163-0e1e-4c38-b040-2717ad710f23" providerId="AD" clId="Web-{5DA6D235-0ED8-6D46-F059-B69BF0DF8AF7}" dt="2024-10-15T00:30:32.696" v="358" actId="1076"/>
        <pc:sldMkLst>
          <pc:docMk/>
          <pc:sldMk cId="698232959" sldId="269"/>
        </pc:sldMkLst>
        <pc:spChg chg="mod">
          <ac:chgData name="Zuberi Thompson" userId="S::zthompson5@ggc.edu::802b6163-0e1e-4c38-b040-2717ad710f23" providerId="AD" clId="Web-{5DA6D235-0ED8-6D46-F059-B69BF0DF8AF7}" dt="2024-10-15T00:12:50.958" v="252" actId="20577"/>
          <ac:spMkLst>
            <pc:docMk/>
            <pc:sldMk cId="698232959" sldId="269"/>
            <ac:spMk id="2" creationId="{6C041053-5D0B-7B55-9D53-C204C8F8C305}"/>
          </ac:spMkLst>
        </pc:spChg>
        <pc:spChg chg="add del mod">
          <ac:chgData name="Zuberi Thompson" userId="S::zthompson5@ggc.edu::802b6163-0e1e-4c38-b040-2717ad710f23" providerId="AD" clId="Web-{5DA6D235-0ED8-6D46-F059-B69BF0DF8AF7}" dt="2024-10-15T00:29:53.382" v="354"/>
          <ac:spMkLst>
            <pc:docMk/>
            <pc:sldMk cId="698232959" sldId="269"/>
            <ac:spMk id="4" creationId="{4F9EA8DD-A8AA-4DCB-AFD6-86063663AA4A}"/>
          </ac:spMkLst>
        </pc:spChg>
        <pc:spChg chg="mod">
          <ac:chgData name="Zuberi Thompson" userId="S::zthompson5@ggc.edu::802b6163-0e1e-4c38-b040-2717ad710f23" providerId="AD" clId="Web-{5DA6D235-0ED8-6D46-F059-B69BF0DF8AF7}" dt="2024-10-15T00:23:08.572" v="344" actId="20577"/>
          <ac:spMkLst>
            <pc:docMk/>
            <pc:sldMk cId="698232959" sldId="269"/>
            <ac:spMk id="7" creationId="{13407EF0-D1DC-07D2-15E3-1367F5ABA90A}"/>
          </ac:spMkLst>
        </pc:spChg>
        <pc:picChg chg="add del mod">
          <ac:chgData name="Zuberi Thompson" userId="S::zthompson5@ggc.edu::802b6163-0e1e-4c38-b040-2717ad710f23" providerId="AD" clId="Web-{5DA6D235-0ED8-6D46-F059-B69BF0DF8AF7}" dt="2024-10-15T00:29:53.382" v="355"/>
          <ac:picMkLst>
            <pc:docMk/>
            <pc:sldMk cId="698232959" sldId="269"/>
            <ac:picMk id="3" creationId="{AE322002-48CA-64ED-1980-44993512FA3B}"/>
          </ac:picMkLst>
        </pc:picChg>
        <pc:picChg chg="add mod">
          <ac:chgData name="Zuberi Thompson" userId="S::zthompson5@ggc.edu::802b6163-0e1e-4c38-b040-2717ad710f23" providerId="AD" clId="Web-{5DA6D235-0ED8-6D46-F059-B69BF0DF8AF7}" dt="2024-10-15T00:30:32.696" v="358" actId="1076"/>
          <ac:picMkLst>
            <pc:docMk/>
            <pc:sldMk cId="698232959" sldId="269"/>
            <ac:picMk id="8" creationId="{C56321E3-2ECD-2017-6BC3-ACE84FAC7381}"/>
          </ac:picMkLst>
        </pc:picChg>
      </pc:sldChg>
    </pc:docChg>
  </pc:docChgLst>
  <pc:docChgLst>
    <pc:chgData name="Shianne Lesure" userId="S::slesure1@ggc.edu::d0b086b6-7a76-4b82-bf22-d02b04e3dc80" providerId="AD" clId="Web-{CECB5826-CB3B-477C-AA2F-14F41A64BBA4}"/>
    <pc:docChg chg="modSld">
      <pc:chgData name="Shianne Lesure" userId="S::slesure1@ggc.edu::d0b086b6-7a76-4b82-bf22-d02b04e3dc80" providerId="AD" clId="Web-{CECB5826-CB3B-477C-AA2F-14F41A64BBA4}" dt="2024-10-15T00:21:51.595" v="40" actId="20577"/>
      <pc:docMkLst>
        <pc:docMk/>
      </pc:docMkLst>
      <pc:sldChg chg="modSp">
        <pc:chgData name="Shianne Lesure" userId="S::slesure1@ggc.edu::d0b086b6-7a76-4b82-bf22-d02b04e3dc80" providerId="AD" clId="Web-{CECB5826-CB3B-477C-AA2F-14F41A64BBA4}" dt="2024-10-15T00:21:51.595" v="40" actId="20577"/>
        <pc:sldMkLst>
          <pc:docMk/>
          <pc:sldMk cId="201858897" sldId="267"/>
        </pc:sldMkLst>
        <pc:spChg chg="mod">
          <ac:chgData name="Shianne Lesure" userId="S::slesure1@ggc.edu::d0b086b6-7a76-4b82-bf22-d02b04e3dc80" providerId="AD" clId="Web-{CECB5826-CB3B-477C-AA2F-14F41A64BBA4}" dt="2024-10-15T00:21:51.595" v="40" actId="20577"/>
          <ac:spMkLst>
            <pc:docMk/>
            <pc:sldMk cId="201858897" sldId="267"/>
            <ac:spMk id="7" creationId="{13407EF0-D1DC-07D2-15E3-1367F5ABA90A}"/>
          </ac:spMkLst>
        </pc:spChg>
      </pc:sldChg>
    </pc:docChg>
  </pc:docChgLst>
  <pc:docChgLst>
    <pc:chgData name="Celeste Echols" userId="S::cechols@ggc.edu::cb3c0d41-12bf-4667-9a2d-6307b72fb2e5" providerId="AD" clId="Web-{39EC7916-C246-6085-83BE-5A6E269619DB}"/>
    <pc:docChg chg="addSld delSld modSld">
      <pc:chgData name="Celeste Echols" userId="S::cechols@ggc.edu::cb3c0d41-12bf-4667-9a2d-6307b72fb2e5" providerId="AD" clId="Web-{39EC7916-C246-6085-83BE-5A6E269619DB}" dt="2024-10-15T00:29:19.345" v="738" actId="20577"/>
      <pc:docMkLst>
        <pc:docMk/>
      </pc:docMkLst>
      <pc:sldChg chg="modSp">
        <pc:chgData name="Celeste Echols" userId="S::cechols@ggc.edu::cb3c0d41-12bf-4667-9a2d-6307b72fb2e5" providerId="AD" clId="Web-{39EC7916-C246-6085-83BE-5A6E269619DB}" dt="2024-10-15T00:29:19.345" v="738" actId="20577"/>
        <pc:sldMkLst>
          <pc:docMk/>
          <pc:sldMk cId="3875370170" sldId="257"/>
        </pc:sldMkLst>
        <pc:spChg chg="mod">
          <ac:chgData name="Celeste Echols" userId="S::cechols@ggc.edu::cb3c0d41-12bf-4667-9a2d-6307b72fb2e5" providerId="AD" clId="Web-{39EC7916-C246-6085-83BE-5A6E269619DB}" dt="2024-10-15T00:29:19.345" v="738" actId="20577"/>
          <ac:spMkLst>
            <pc:docMk/>
            <pc:sldMk cId="3875370170" sldId="257"/>
            <ac:spMk id="7" creationId="{13407EF0-D1DC-07D2-15E3-1367F5ABA90A}"/>
          </ac:spMkLst>
        </pc:spChg>
      </pc:sldChg>
      <pc:sldChg chg="modSp">
        <pc:chgData name="Celeste Echols" userId="S::cechols@ggc.edu::cb3c0d41-12bf-4667-9a2d-6307b72fb2e5" providerId="AD" clId="Web-{39EC7916-C246-6085-83BE-5A6E269619DB}" dt="2024-10-15T00:19:32.546" v="618" actId="20577"/>
        <pc:sldMkLst>
          <pc:docMk/>
          <pc:sldMk cId="2003958258" sldId="258"/>
        </pc:sldMkLst>
        <pc:spChg chg="mod">
          <ac:chgData name="Celeste Echols" userId="S::cechols@ggc.edu::cb3c0d41-12bf-4667-9a2d-6307b72fb2e5" providerId="AD" clId="Web-{39EC7916-C246-6085-83BE-5A6E269619DB}" dt="2024-10-15T00:19:32.546" v="618" actId="20577"/>
          <ac:spMkLst>
            <pc:docMk/>
            <pc:sldMk cId="2003958258" sldId="258"/>
            <ac:spMk id="7" creationId="{13407EF0-D1DC-07D2-15E3-1367F5ABA90A}"/>
          </ac:spMkLst>
        </pc:spChg>
      </pc:sldChg>
      <pc:sldChg chg="modSp">
        <pc:chgData name="Celeste Echols" userId="S::cechols@ggc.edu::cb3c0d41-12bf-4667-9a2d-6307b72fb2e5" providerId="AD" clId="Web-{39EC7916-C246-6085-83BE-5A6E269619DB}" dt="2024-10-14T22:53:54.868" v="71" actId="20577"/>
        <pc:sldMkLst>
          <pc:docMk/>
          <pc:sldMk cId="2442491988" sldId="260"/>
        </pc:sldMkLst>
        <pc:spChg chg="mod">
          <ac:chgData name="Celeste Echols" userId="S::cechols@ggc.edu::cb3c0d41-12bf-4667-9a2d-6307b72fb2e5" providerId="AD" clId="Web-{39EC7916-C246-6085-83BE-5A6E269619DB}" dt="2024-10-14T22:53:54.868" v="71" actId="20577"/>
          <ac:spMkLst>
            <pc:docMk/>
            <pc:sldMk cId="2442491988" sldId="260"/>
            <ac:spMk id="7" creationId="{13407EF0-D1DC-07D2-15E3-1367F5ABA90A}"/>
          </ac:spMkLst>
        </pc:spChg>
      </pc:sldChg>
      <pc:sldChg chg="modSp del">
        <pc:chgData name="Celeste Echols" userId="S::cechols@ggc.edu::cb3c0d41-12bf-4667-9a2d-6307b72fb2e5" providerId="AD" clId="Web-{39EC7916-C246-6085-83BE-5A6E269619DB}" dt="2024-10-15T00:20:02.859" v="620"/>
        <pc:sldMkLst>
          <pc:docMk/>
          <pc:sldMk cId="3464289870" sldId="261"/>
        </pc:sldMkLst>
        <pc:spChg chg="mod">
          <ac:chgData name="Celeste Echols" userId="S::cechols@ggc.edu::cb3c0d41-12bf-4667-9a2d-6307b72fb2e5" providerId="AD" clId="Web-{39EC7916-C246-6085-83BE-5A6E269619DB}" dt="2024-10-14T22:53:28.133" v="62" actId="20577"/>
          <ac:spMkLst>
            <pc:docMk/>
            <pc:sldMk cId="3464289870" sldId="261"/>
            <ac:spMk id="7" creationId="{13407EF0-D1DC-07D2-15E3-1367F5ABA90A}"/>
          </ac:spMkLst>
        </pc:spChg>
      </pc:sldChg>
      <pc:sldChg chg="modSp">
        <pc:chgData name="Celeste Echols" userId="S::cechols@ggc.edu::cb3c0d41-12bf-4667-9a2d-6307b72fb2e5" providerId="AD" clId="Web-{39EC7916-C246-6085-83BE-5A6E269619DB}" dt="2024-10-15T00:22:52.800" v="703" actId="20577"/>
        <pc:sldMkLst>
          <pc:docMk/>
          <pc:sldMk cId="4105544435" sldId="262"/>
        </pc:sldMkLst>
        <pc:spChg chg="mod">
          <ac:chgData name="Celeste Echols" userId="S::cechols@ggc.edu::cb3c0d41-12bf-4667-9a2d-6307b72fb2e5" providerId="AD" clId="Web-{39EC7916-C246-6085-83BE-5A6E269619DB}" dt="2024-10-15T00:22:52.800" v="703" actId="20577"/>
          <ac:spMkLst>
            <pc:docMk/>
            <pc:sldMk cId="4105544435" sldId="262"/>
            <ac:spMk id="4" creationId="{1F30048F-16FB-7C43-B8DA-3AFBF78E19EB}"/>
          </ac:spMkLst>
        </pc:spChg>
      </pc:sldChg>
      <pc:sldChg chg="modSp">
        <pc:chgData name="Celeste Echols" userId="S::cechols@ggc.edu::cb3c0d41-12bf-4667-9a2d-6307b72fb2e5" providerId="AD" clId="Web-{39EC7916-C246-6085-83BE-5A6E269619DB}" dt="2024-10-14T23:21:28.517" v="289" actId="20577"/>
        <pc:sldMkLst>
          <pc:docMk/>
          <pc:sldMk cId="1429007918" sldId="266"/>
        </pc:sldMkLst>
        <pc:spChg chg="mod">
          <ac:chgData name="Celeste Echols" userId="S::cechols@ggc.edu::cb3c0d41-12bf-4667-9a2d-6307b72fb2e5" providerId="AD" clId="Web-{39EC7916-C246-6085-83BE-5A6E269619DB}" dt="2024-10-14T23:21:24.548" v="283" actId="20577"/>
          <ac:spMkLst>
            <pc:docMk/>
            <pc:sldMk cId="1429007918" sldId="266"/>
            <ac:spMk id="8" creationId="{D06E66E4-9821-53BF-7FB8-FC1699A26728}"/>
          </ac:spMkLst>
        </pc:spChg>
        <pc:spChg chg="mod">
          <ac:chgData name="Celeste Echols" userId="S::cechols@ggc.edu::cb3c0d41-12bf-4667-9a2d-6307b72fb2e5" providerId="AD" clId="Web-{39EC7916-C246-6085-83BE-5A6E269619DB}" dt="2024-10-14T23:21:28.517" v="289" actId="20577"/>
          <ac:spMkLst>
            <pc:docMk/>
            <pc:sldMk cId="1429007918" sldId="266"/>
            <ac:spMk id="9" creationId="{1D130A1E-621A-7471-5661-8DE88682223B}"/>
          </ac:spMkLst>
        </pc:spChg>
      </pc:sldChg>
      <pc:sldChg chg="addSp modSp">
        <pc:chgData name="Celeste Echols" userId="S::cechols@ggc.edu::cb3c0d41-12bf-4667-9a2d-6307b72fb2e5" providerId="AD" clId="Web-{39EC7916-C246-6085-83BE-5A6E269619DB}" dt="2024-10-15T00:24:27.381" v="720" actId="1076"/>
        <pc:sldMkLst>
          <pc:docMk/>
          <pc:sldMk cId="3567257010" sldId="268"/>
        </pc:sldMkLst>
        <pc:spChg chg="add mod">
          <ac:chgData name="Celeste Echols" userId="S::cechols@ggc.edu::cb3c0d41-12bf-4667-9a2d-6307b72fb2e5" providerId="AD" clId="Web-{39EC7916-C246-6085-83BE-5A6E269619DB}" dt="2024-10-15T00:24:27.381" v="720" actId="1076"/>
          <ac:spMkLst>
            <pc:docMk/>
            <pc:sldMk cId="3567257010" sldId="268"/>
            <ac:spMk id="3" creationId="{824681AB-C14E-C727-7C2C-6FEA349DF9E9}"/>
          </ac:spMkLst>
        </pc:spChg>
        <pc:picChg chg="mod">
          <ac:chgData name="Celeste Echols" userId="S::cechols@ggc.edu::cb3c0d41-12bf-4667-9a2d-6307b72fb2e5" providerId="AD" clId="Web-{39EC7916-C246-6085-83BE-5A6E269619DB}" dt="2024-10-15T00:23:30.207" v="704" actId="1076"/>
          <ac:picMkLst>
            <pc:docMk/>
            <pc:sldMk cId="3567257010" sldId="268"/>
            <ac:picMk id="4" creationId="{4094355B-7723-A6A2-FAE0-73C066B55544}"/>
          </ac:picMkLst>
        </pc:picChg>
        <pc:picChg chg="mod">
          <ac:chgData name="Celeste Echols" userId="S::cechols@ggc.edu::cb3c0d41-12bf-4667-9a2d-6307b72fb2e5" providerId="AD" clId="Web-{39EC7916-C246-6085-83BE-5A6E269619DB}" dt="2024-10-15T00:23:38.692" v="706" actId="1076"/>
          <ac:picMkLst>
            <pc:docMk/>
            <pc:sldMk cId="3567257010" sldId="268"/>
            <ac:picMk id="6" creationId="{AD302F9F-6124-0FBC-FF0D-8A8F7F011E99}"/>
          </ac:picMkLst>
        </pc:picChg>
        <pc:picChg chg="mod">
          <ac:chgData name="Celeste Echols" userId="S::cechols@ggc.edu::cb3c0d41-12bf-4667-9a2d-6307b72fb2e5" providerId="AD" clId="Web-{39EC7916-C246-6085-83BE-5A6E269619DB}" dt="2024-10-15T00:23:33.301" v="705" actId="1076"/>
          <ac:picMkLst>
            <pc:docMk/>
            <pc:sldMk cId="3567257010" sldId="268"/>
            <ac:picMk id="8" creationId="{9C5854BD-0F8E-0887-4AE1-67D5D6F8D68E}"/>
          </ac:picMkLst>
        </pc:picChg>
      </pc:sldChg>
      <pc:sldChg chg="add replId">
        <pc:chgData name="Celeste Echols" userId="S::cechols@ggc.edu::cb3c0d41-12bf-4667-9a2d-6307b72fb2e5" providerId="AD" clId="Web-{39EC7916-C246-6085-83BE-5A6E269619DB}" dt="2024-10-15T00:19:44.546" v="619"/>
        <pc:sldMkLst>
          <pc:docMk/>
          <pc:sldMk cId="1704107492" sldId="270"/>
        </pc:sldMkLst>
      </pc:sldChg>
    </pc:docChg>
  </pc:docChgLst>
  <pc:docChgLst>
    <pc:chgData name="Seo Hyeon Kim" userId="S::skim51@ggc.edu::4a73f16d-a3a3-48c1-aab6-c86d62f7cf71" providerId="AD" clId="Web-{7EB97E14-5B65-3DB3-3FE9-163BCAA1E469}"/>
    <pc:docChg chg="modSld">
      <pc:chgData name="Seo Hyeon Kim" userId="S::skim51@ggc.edu::4a73f16d-a3a3-48c1-aab6-c86d62f7cf71" providerId="AD" clId="Web-{7EB97E14-5B65-3DB3-3FE9-163BCAA1E469}" dt="2024-10-15T00:35:47.118" v="12" actId="1076"/>
      <pc:docMkLst>
        <pc:docMk/>
      </pc:docMkLst>
      <pc:sldChg chg="modSp">
        <pc:chgData name="Seo Hyeon Kim" userId="S::skim51@ggc.edu::4a73f16d-a3a3-48c1-aab6-c86d62f7cf71" providerId="AD" clId="Web-{7EB97E14-5B65-3DB3-3FE9-163BCAA1E469}" dt="2024-10-15T00:21:18.184" v="1" actId="20577"/>
        <pc:sldMkLst>
          <pc:docMk/>
          <pc:sldMk cId="109857222" sldId="256"/>
        </pc:sldMkLst>
        <pc:spChg chg="mod">
          <ac:chgData name="Seo Hyeon Kim" userId="S::skim51@ggc.edu::4a73f16d-a3a3-48c1-aab6-c86d62f7cf71" providerId="AD" clId="Web-{7EB97E14-5B65-3DB3-3FE9-163BCAA1E469}" dt="2024-10-15T00:21:18.184" v="1" actId="20577"/>
          <ac:spMkLst>
            <pc:docMk/>
            <pc:sldMk cId="109857222" sldId="256"/>
            <ac:spMk id="3" creationId="{00000000-0000-0000-0000-000000000000}"/>
          </ac:spMkLst>
        </pc:spChg>
      </pc:sldChg>
      <pc:sldChg chg="modSp">
        <pc:chgData name="Seo Hyeon Kim" userId="S::skim51@ggc.edu::4a73f16d-a3a3-48c1-aab6-c86d62f7cf71" providerId="AD" clId="Web-{7EB97E14-5B65-3DB3-3FE9-163BCAA1E469}" dt="2024-10-15T00:25:42.552" v="4" actId="20577"/>
        <pc:sldMkLst>
          <pc:docMk/>
          <pc:sldMk cId="2442491988" sldId="260"/>
        </pc:sldMkLst>
        <pc:spChg chg="mod">
          <ac:chgData name="Seo Hyeon Kim" userId="S::skim51@ggc.edu::4a73f16d-a3a3-48c1-aab6-c86d62f7cf71" providerId="AD" clId="Web-{7EB97E14-5B65-3DB3-3FE9-163BCAA1E469}" dt="2024-10-15T00:25:42.552" v="4" actId="20577"/>
          <ac:spMkLst>
            <pc:docMk/>
            <pc:sldMk cId="2442491988" sldId="260"/>
            <ac:spMk id="7" creationId="{13407EF0-D1DC-07D2-15E3-1367F5ABA90A}"/>
          </ac:spMkLst>
        </pc:spChg>
      </pc:sldChg>
      <pc:sldChg chg="delSp">
        <pc:chgData name="Seo Hyeon Kim" userId="S::skim51@ggc.edu::4a73f16d-a3a3-48c1-aab6-c86d62f7cf71" providerId="AD" clId="Web-{7EB97E14-5B65-3DB3-3FE9-163BCAA1E469}" dt="2024-10-15T00:32:12.689" v="5"/>
        <pc:sldMkLst>
          <pc:docMk/>
          <pc:sldMk cId="3201600599" sldId="265"/>
        </pc:sldMkLst>
        <pc:spChg chg="del">
          <ac:chgData name="Seo Hyeon Kim" userId="S::skim51@ggc.edu::4a73f16d-a3a3-48c1-aab6-c86d62f7cf71" providerId="AD" clId="Web-{7EB97E14-5B65-3DB3-3FE9-163BCAA1E469}" dt="2024-10-15T00:32:12.689" v="5"/>
          <ac:spMkLst>
            <pc:docMk/>
            <pc:sldMk cId="3201600599" sldId="265"/>
            <ac:spMk id="19" creationId="{436255CF-008E-FAA2-EA61-4168E5713D4A}"/>
          </ac:spMkLst>
        </pc:spChg>
      </pc:sldChg>
      <pc:sldChg chg="modSp">
        <pc:chgData name="Seo Hyeon Kim" userId="S::skim51@ggc.edu::4a73f16d-a3a3-48c1-aab6-c86d62f7cf71" providerId="AD" clId="Web-{7EB97E14-5B65-3DB3-3FE9-163BCAA1E469}" dt="2024-10-15T00:34:40.194" v="9" actId="20577"/>
        <pc:sldMkLst>
          <pc:docMk/>
          <pc:sldMk cId="3567257010" sldId="268"/>
        </pc:sldMkLst>
        <pc:spChg chg="mod">
          <ac:chgData name="Seo Hyeon Kim" userId="S::skim51@ggc.edu::4a73f16d-a3a3-48c1-aab6-c86d62f7cf71" providerId="AD" clId="Web-{7EB97E14-5B65-3DB3-3FE9-163BCAA1E469}" dt="2024-10-15T00:34:40.194" v="9" actId="20577"/>
          <ac:spMkLst>
            <pc:docMk/>
            <pc:sldMk cId="3567257010" sldId="268"/>
            <ac:spMk id="7" creationId="{13407EF0-D1DC-07D2-15E3-1367F5ABA90A}"/>
          </ac:spMkLst>
        </pc:spChg>
      </pc:sldChg>
      <pc:sldChg chg="modSp">
        <pc:chgData name="Seo Hyeon Kim" userId="S::skim51@ggc.edu::4a73f16d-a3a3-48c1-aab6-c86d62f7cf71" providerId="AD" clId="Web-{7EB97E14-5B65-3DB3-3FE9-163BCAA1E469}" dt="2024-10-15T00:35:47.118" v="12" actId="1076"/>
        <pc:sldMkLst>
          <pc:docMk/>
          <pc:sldMk cId="698232959" sldId="269"/>
        </pc:sldMkLst>
        <pc:picChg chg="mod">
          <ac:chgData name="Seo Hyeon Kim" userId="S::skim51@ggc.edu::4a73f16d-a3a3-48c1-aab6-c86d62f7cf71" providerId="AD" clId="Web-{7EB97E14-5B65-3DB3-3FE9-163BCAA1E469}" dt="2024-10-15T00:35:47.118" v="12" actId="1076"/>
          <ac:picMkLst>
            <pc:docMk/>
            <pc:sldMk cId="698232959" sldId="269"/>
            <ac:picMk id="8" creationId="{C56321E3-2ECD-2017-6BC3-ACE84FAC7381}"/>
          </ac:picMkLst>
        </pc:picChg>
      </pc:sldChg>
    </pc:docChg>
  </pc:docChgLst>
  <pc:docChgLst>
    <pc:chgData name="Shianne Lesure" userId="d0b086b6-7a76-4b82-bf22-d02b04e3dc80" providerId="ADAL" clId="{3FD45552-C4FC-48C6-A7A8-62572B93690B}"/>
    <pc:docChg chg="undo custSel addSld delSld modSld">
      <pc:chgData name="Shianne Lesure" userId="d0b086b6-7a76-4b82-bf22-d02b04e3dc80" providerId="ADAL" clId="{3FD45552-C4FC-48C6-A7A8-62572B93690B}" dt="2024-10-14T19:47:26.281" v="1061" actId="1076"/>
      <pc:docMkLst>
        <pc:docMk/>
      </pc:docMkLst>
      <pc:sldChg chg="addSp delSp modSp mod">
        <pc:chgData name="Shianne Lesure" userId="d0b086b6-7a76-4b82-bf22-d02b04e3dc80" providerId="ADAL" clId="{3FD45552-C4FC-48C6-A7A8-62572B93690B}" dt="2024-10-14T14:30:07.522" v="278" actId="1076"/>
        <pc:sldMkLst>
          <pc:docMk/>
          <pc:sldMk cId="109857222" sldId="256"/>
        </pc:sldMkLst>
        <pc:spChg chg="del">
          <ac:chgData name="Shianne Lesure" userId="d0b086b6-7a76-4b82-bf22-d02b04e3dc80" providerId="ADAL" clId="{3FD45552-C4FC-48C6-A7A8-62572B93690B}" dt="2024-10-14T12:34:07.956" v="0" actId="21"/>
          <ac:spMkLst>
            <pc:docMk/>
            <pc:sldMk cId="109857222" sldId="256"/>
            <ac:spMk id="2" creationId="{00000000-0000-0000-0000-000000000000}"/>
          </ac:spMkLst>
        </pc:spChg>
        <pc:spChg chg="mod">
          <ac:chgData name="Shianne Lesure" userId="d0b086b6-7a76-4b82-bf22-d02b04e3dc80" providerId="ADAL" clId="{3FD45552-C4FC-48C6-A7A8-62572B93690B}" dt="2024-10-14T14:30:07.522" v="278" actId="1076"/>
          <ac:spMkLst>
            <pc:docMk/>
            <pc:sldMk cId="109857222" sldId="256"/>
            <ac:spMk id="3" creationId="{00000000-0000-0000-0000-000000000000}"/>
          </ac:spMkLst>
        </pc:spChg>
        <pc:picChg chg="add mod ord">
          <ac:chgData name="Shianne Lesure" userId="d0b086b6-7a76-4b82-bf22-d02b04e3dc80" providerId="ADAL" clId="{3FD45552-C4FC-48C6-A7A8-62572B93690B}" dt="2024-10-14T14:29:57.045" v="277" actId="14100"/>
          <ac:picMkLst>
            <pc:docMk/>
            <pc:sldMk cId="109857222" sldId="256"/>
            <ac:picMk id="5" creationId="{57B09E82-5013-697B-FC7B-1644B15970BC}"/>
          </ac:picMkLst>
        </pc:picChg>
      </pc:sldChg>
      <pc:sldChg chg="addSp delSp modSp new mod setBg">
        <pc:chgData name="Shianne Lesure" userId="d0b086b6-7a76-4b82-bf22-d02b04e3dc80" providerId="ADAL" clId="{3FD45552-C4FC-48C6-A7A8-62572B93690B}" dt="2024-10-14T14:26:54.482" v="247" actId="26606"/>
        <pc:sldMkLst>
          <pc:docMk/>
          <pc:sldMk cId="3875370170" sldId="257"/>
        </pc:sldMkLst>
        <pc:spChg chg="mod">
          <ac:chgData name="Shianne Lesure" userId="d0b086b6-7a76-4b82-bf22-d02b04e3dc80" providerId="ADAL" clId="{3FD45552-C4FC-48C6-A7A8-62572B93690B}" dt="2024-10-14T14:26:54.482" v="247" actId="26606"/>
          <ac:spMkLst>
            <pc:docMk/>
            <pc:sldMk cId="3875370170" sldId="257"/>
            <ac:spMk id="2" creationId="{6C041053-5D0B-7B55-9D53-C204C8F8C305}"/>
          </ac:spMkLst>
        </pc:spChg>
        <pc:spChg chg="del">
          <ac:chgData name="Shianne Lesure" userId="d0b086b6-7a76-4b82-bf22-d02b04e3dc80" providerId="ADAL" clId="{3FD45552-C4FC-48C6-A7A8-62572B93690B}" dt="2024-10-14T12:49:08.578" v="68" actId="931"/>
          <ac:spMkLst>
            <pc:docMk/>
            <pc:sldMk cId="3875370170" sldId="257"/>
            <ac:spMk id="3" creationId="{C76DED12-F056-0F58-3426-DCAE5228F31C}"/>
          </ac:spMkLst>
        </pc:spChg>
        <pc:spChg chg="add del mod">
          <ac:chgData name="Shianne Lesure" userId="d0b086b6-7a76-4b82-bf22-d02b04e3dc80" providerId="ADAL" clId="{3FD45552-C4FC-48C6-A7A8-62572B93690B}" dt="2024-10-14T12:51:04.692" v="95"/>
          <ac:spMkLst>
            <pc:docMk/>
            <pc:sldMk cId="3875370170" sldId="257"/>
            <ac:spMk id="6" creationId="{0663CF6E-7727-733B-C80F-4A3E48EA7341}"/>
          </ac:spMkLst>
        </pc:spChg>
        <pc:spChg chg="add mod">
          <ac:chgData name="Shianne Lesure" userId="d0b086b6-7a76-4b82-bf22-d02b04e3dc80" providerId="ADAL" clId="{3FD45552-C4FC-48C6-A7A8-62572B93690B}" dt="2024-10-14T14:24:34.145" v="227" actId="207"/>
          <ac:spMkLst>
            <pc:docMk/>
            <pc:sldMk cId="3875370170" sldId="257"/>
            <ac:spMk id="7" creationId="{13407EF0-D1DC-07D2-15E3-1367F5ABA90A}"/>
          </ac:spMkLst>
        </pc:spChg>
        <pc:spChg chg="add del">
          <ac:chgData name="Shianne Lesure" userId="d0b086b6-7a76-4b82-bf22-d02b04e3dc80" providerId="ADAL" clId="{3FD45552-C4FC-48C6-A7A8-62572B93690B}" dt="2024-10-14T14:26:18.084" v="238" actId="26606"/>
          <ac:spMkLst>
            <pc:docMk/>
            <pc:sldMk cId="3875370170" sldId="257"/>
            <ac:spMk id="11" creationId="{69611C72-123C-E26E-98FA-6C75C00A3B3D}"/>
          </ac:spMkLst>
        </pc:spChg>
        <pc:spChg chg="add del">
          <ac:chgData name="Shianne Lesure" userId="d0b086b6-7a76-4b82-bf22-d02b04e3dc80" providerId="ADAL" clId="{3FD45552-C4FC-48C6-A7A8-62572B93690B}" dt="2024-10-14T14:26:18.084" v="238" actId="26606"/>
          <ac:spMkLst>
            <pc:docMk/>
            <pc:sldMk cId="3875370170" sldId="257"/>
            <ac:spMk id="14" creationId="{D009D6D5-DAC2-4A8B-A17A-E206B9012D09}"/>
          </ac:spMkLst>
        </pc:spChg>
        <pc:spChg chg="add del">
          <ac:chgData name="Shianne Lesure" userId="d0b086b6-7a76-4b82-bf22-d02b04e3dc80" providerId="ADAL" clId="{3FD45552-C4FC-48C6-A7A8-62572B93690B}" dt="2024-10-14T14:26:24.068" v="240" actId="26606"/>
          <ac:spMkLst>
            <pc:docMk/>
            <pc:sldMk cId="3875370170" sldId="257"/>
            <ac:spMk id="16" creationId="{83549E37-C86B-4401-90BD-D8BF83859F14}"/>
          </ac:spMkLst>
        </pc:spChg>
        <pc:spChg chg="add del">
          <ac:chgData name="Shianne Lesure" userId="d0b086b6-7a76-4b82-bf22-d02b04e3dc80" providerId="ADAL" clId="{3FD45552-C4FC-48C6-A7A8-62572B93690B}" dt="2024-10-14T14:26:24.068" v="240" actId="26606"/>
          <ac:spMkLst>
            <pc:docMk/>
            <pc:sldMk cId="3875370170" sldId="257"/>
            <ac:spMk id="17" creationId="{560AFAAC-EA6C-45A9-9E03-C9C9F0193B4F}"/>
          </ac:spMkLst>
        </pc:spChg>
        <pc:spChg chg="add del">
          <ac:chgData name="Shianne Lesure" userId="d0b086b6-7a76-4b82-bf22-d02b04e3dc80" providerId="ADAL" clId="{3FD45552-C4FC-48C6-A7A8-62572B93690B}" dt="2024-10-14T14:26:24.068" v="240" actId="26606"/>
          <ac:spMkLst>
            <pc:docMk/>
            <pc:sldMk cId="3875370170" sldId="257"/>
            <ac:spMk id="18" creationId="{8A17784E-76D8-4521-A77D-0D2EBB923004}"/>
          </ac:spMkLst>
        </pc:spChg>
        <pc:spChg chg="add del">
          <ac:chgData name="Shianne Lesure" userId="d0b086b6-7a76-4b82-bf22-d02b04e3dc80" providerId="ADAL" clId="{3FD45552-C4FC-48C6-A7A8-62572B93690B}" dt="2024-10-14T14:26:24.068" v="240" actId="26606"/>
          <ac:spMkLst>
            <pc:docMk/>
            <pc:sldMk cId="3875370170" sldId="257"/>
            <ac:spMk id="19" creationId="{5BF799EE-48C7-82CD-B5A5-45E53CF06A09}"/>
          </ac:spMkLst>
        </pc:spChg>
        <pc:spChg chg="add del">
          <ac:chgData name="Shianne Lesure" userId="d0b086b6-7a76-4b82-bf22-d02b04e3dc80" providerId="ADAL" clId="{3FD45552-C4FC-48C6-A7A8-62572B93690B}" dt="2024-10-14T14:26:24.068" v="240" actId="26606"/>
          <ac:spMkLst>
            <pc:docMk/>
            <pc:sldMk cId="3875370170" sldId="257"/>
            <ac:spMk id="20" creationId="{C0036C6B-F09C-4EAB-AE02-8D056EE74856}"/>
          </ac:spMkLst>
        </pc:spChg>
        <pc:spChg chg="add del">
          <ac:chgData name="Shianne Lesure" userId="d0b086b6-7a76-4b82-bf22-d02b04e3dc80" providerId="ADAL" clId="{3FD45552-C4FC-48C6-A7A8-62572B93690B}" dt="2024-10-14T14:26:24.068" v="240" actId="26606"/>
          <ac:spMkLst>
            <pc:docMk/>
            <pc:sldMk cId="3875370170" sldId="257"/>
            <ac:spMk id="22" creationId="{FC8D5885-2804-4D3C-BE31-902E4D3279B0}"/>
          </ac:spMkLst>
        </pc:spChg>
        <pc:spChg chg="add del">
          <ac:chgData name="Shianne Lesure" userId="d0b086b6-7a76-4b82-bf22-d02b04e3dc80" providerId="ADAL" clId="{3FD45552-C4FC-48C6-A7A8-62572B93690B}" dt="2024-10-14T14:26:40.692" v="242" actId="26606"/>
          <ac:spMkLst>
            <pc:docMk/>
            <pc:sldMk cId="3875370170" sldId="257"/>
            <ac:spMk id="24" creationId="{04812C46-200A-4DEB-A05E-3ED6C68C2387}"/>
          </ac:spMkLst>
        </pc:spChg>
        <pc:spChg chg="add del">
          <ac:chgData name="Shianne Lesure" userId="d0b086b6-7a76-4b82-bf22-d02b04e3dc80" providerId="ADAL" clId="{3FD45552-C4FC-48C6-A7A8-62572B93690B}" dt="2024-10-14T14:26:40.692" v="242" actId="26606"/>
          <ac:spMkLst>
            <pc:docMk/>
            <pc:sldMk cId="3875370170" sldId="257"/>
            <ac:spMk id="25" creationId="{D1EA859B-E555-4109-94F3-6700E046E008}"/>
          </ac:spMkLst>
        </pc:spChg>
        <pc:spChg chg="add del">
          <ac:chgData name="Shianne Lesure" userId="d0b086b6-7a76-4b82-bf22-d02b04e3dc80" providerId="ADAL" clId="{3FD45552-C4FC-48C6-A7A8-62572B93690B}" dt="2024-10-14T14:26:40.692" v="242" actId="26606"/>
          <ac:spMkLst>
            <pc:docMk/>
            <pc:sldMk cId="3875370170" sldId="257"/>
            <ac:spMk id="26" creationId="{73F43C28-A580-50F0-8360-F3D3E2E3FE62}"/>
          </ac:spMkLst>
        </pc:spChg>
        <pc:spChg chg="add del">
          <ac:chgData name="Shianne Lesure" userId="d0b086b6-7a76-4b82-bf22-d02b04e3dc80" providerId="ADAL" clId="{3FD45552-C4FC-48C6-A7A8-62572B93690B}" dt="2024-10-14T14:26:46.379" v="244" actId="26606"/>
          <ac:spMkLst>
            <pc:docMk/>
            <pc:sldMk cId="3875370170" sldId="257"/>
            <ac:spMk id="28" creationId="{F13C74B1-5B17-4795-BED0-7140497B445A}"/>
          </ac:spMkLst>
        </pc:spChg>
        <pc:spChg chg="add del">
          <ac:chgData name="Shianne Lesure" userId="d0b086b6-7a76-4b82-bf22-d02b04e3dc80" providerId="ADAL" clId="{3FD45552-C4FC-48C6-A7A8-62572B93690B}" dt="2024-10-14T14:26:46.379" v="244" actId="26606"/>
          <ac:spMkLst>
            <pc:docMk/>
            <pc:sldMk cId="3875370170" sldId="257"/>
            <ac:spMk id="29" creationId="{D4974D33-8DC5-464E-8C6D-BE58F0669C17}"/>
          </ac:spMkLst>
        </pc:spChg>
        <pc:spChg chg="add del">
          <ac:chgData name="Shianne Lesure" userId="d0b086b6-7a76-4b82-bf22-d02b04e3dc80" providerId="ADAL" clId="{3FD45552-C4FC-48C6-A7A8-62572B93690B}" dt="2024-10-14T14:26:46.379" v="244" actId="26606"/>
          <ac:spMkLst>
            <pc:docMk/>
            <pc:sldMk cId="3875370170" sldId="257"/>
            <ac:spMk id="30" creationId="{C04EECE3-7546-553D-83BF-4A7C903DCD72}"/>
          </ac:spMkLst>
        </pc:spChg>
        <pc:spChg chg="add del">
          <ac:chgData name="Shianne Lesure" userId="d0b086b6-7a76-4b82-bf22-d02b04e3dc80" providerId="ADAL" clId="{3FD45552-C4FC-48C6-A7A8-62572B93690B}" dt="2024-10-14T14:26:54.473" v="246" actId="26606"/>
          <ac:spMkLst>
            <pc:docMk/>
            <pc:sldMk cId="3875370170" sldId="257"/>
            <ac:spMk id="32" creationId="{C0763A76-9F1C-4FC5-82B7-DD475DA461B2}"/>
          </ac:spMkLst>
        </pc:spChg>
        <pc:spChg chg="add del">
          <ac:chgData name="Shianne Lesure" userId="d0b086b6-7a76-4b82-bf22-d02b04e3dc80" providerId="ADAL" clId="{3FD45552-C4FC-48C6-A7A8-62572B93690B}" dt="2024-10-14T14:26:54.473" v="246" actId="26606"/>
          <ac:spMkLst>
            <pc:docMk/>
            <pc:sldMk cId="3875370170" sldId="257"/>
            <ac:spMk id="33" creationId="{E81BF4F6-F2CF-4984-9D14-D6966D92F99F}"/>
          </ac:spMkLst>
        </pc:spChg>
        <pc:spChg chg="add del">
          <ac:chgData name="Shianne Lesure" userId="d0b086b6-7a76-4b82-bf22-d02b04e3dc80" providerId="ADAL" clId="{3FD45552-C4FC-48C6-A7A8-62572B93690B}" dt="2024-10-14T14:26:54.473" v="246" actId="26606"/>
          <ac:spMkLst>
            <pc:docMk/>
            <pc:sldMk cId="3875370170" sldId="257"/>
            <ac:spMk id="34" creationId="{692AE28A-C13D-975B-D6AE-3ABA122226CF}"/>
          </ac:spMkLst>
        </pc:spChg>
        <pc:spChg chg="add">
          <ac:chgData name="Shianne Lesure" userId="d0b086b6-7a76-4b82-bf22-d02b04e3dc80" providerId="ADAL" clId="{3FD45552-C4FC-48C6-A7A8-62572B93690B}" dt="2024-10-14T14:26:54.482" v="247" actId="26606"/>
          <ac:spMkLst>
            <pc:docMk/>
            <pc:sldMk cId="3875370170" sldId="257"/>
            <ac:spMk id="36" creationId="{D009D6D5-DAC2-4A8B-A17A-E206B9012D09}"/>
          </ac:spMkLst>
        </pc:spChg>
        <pc:spChg chg="add">
          <ac:chgData name="Shianne Lesure" userId="d0b086b6-7a76-4b82-bf22-d02b04e3dc80" providerId="ADAL" clId="{3FD45552-C4FC-48C6-A7A8-62572B93690B}" dt="2024-10-14T14:26:54.482" v="247" actId="26606"/>
          <ac:spMkLst>
            <pc:docMk/>
            <pc:sldMk cId="3875370170" sldId="257"/>
            <ac:spMk id="37" creationId="{69611C72-123C-E26E-98FA-6C75C00A3B3D}"/>
          </ac:spMkLst>
        </pc:spChg>
        <pc:picChg chg="add mod ord">
          <ac:chgData name="Shianne Lesure" userId="d0b086b6-7a76-4b82-bf22-d02b04e3dc80" providerId="ADAL" clId="{3FD45552-C4FC-48C6-A7A8-62572B93690B}" dt="2024-10-14T14:26:54.482" v="247" actId="26606"/>
          <ac:picMkLst>
            <pc:docMk/>
            <pc:sldMk cId="3875370170" sldId="257"/>
            <ac:picMk id="5" creationId="{027CBCA5-B301-D326-8BFC-A726DBC080E8}"/>
          </ac:picMkLst>
        </pc:picChg>
      </pc:sldChg>
      <pc:sldChg chg="addSp modSp add mod setBg">
        <pc:chgData name="Shianne Lesure" userId="d0b086b6-7a76-4b82-bf22-d02b04e3dc80" providerId="ADAL" clId="{3FD45552-C4FC-48C6-A7A8-62572B93690B}" dt="2024-10-14T14:27:07.750" v="248" actId="26606"/>
        <pc:sldMkLst>
          <pc:docMk/>
          <pc:sldMk cId="2003958258" sldId="258"/>
        </pc:sldMkLst>
        <pc:spChg chg="mod">
          <ac:chgData name="Shianne Lesure" userId="d0b086b6-7a76-4b82-bf22-d02b04e3dc80" providerId="ADAL" clId="{3FD45552-C4FC-48C6-A7A8-62572B93690B}" dt="2024-10-14T14:27:07.750" v="248" actId="26606"/>
          <ac:spMkLst>
            <pc:docMk/>
            <pc:sldMk cId="2003958258" sldId="258"/>
            <ac:spMk id="2" creationId="{6C041053-5D0B-7B55-9D53-C204C8F8C305}"/>
          </ac:spMkLst>
        </pc:spChg>
        <pc:spChg chg="mod">
          <ac:chgData name="Shianne Lesure" userId="d0b086b6-7a76-4b82-bf22-d02b04e3dc80" providerId="ADAL" clId="{3FD45552-C4FC-48C6-A7A8-62572B93690B}" dt="2024-10-14T14:24:40.304" v="229" actId="207"/>
          <ac:spMkLst>
            <pc:docMk/>
            <pc:sldMk cId="2003958258" sldId="258"/>
            <ac:spMk id="7" creationId="{13407EF0-D1DC-07D2-15E3-1367F5ABA90A}"/>
          </ac:spMkLst>
        </pc:spChg>
        <pc:spChg chg="add">
          <ac:chgData name="Shianne Lesure" userId="d0b086b6-7a76-4b82-bf22-d02b04e3dc80" providerId="ADAL" clId="{3FD45552-C4FC-48C6-A7A8-62572B93690B}" dt="2024-10-14T14:27:07.750" v="248" actId="26606"/>
          <ac:spMkLst>
            <pc:docMk/>
            <pc:sldMk cId="2003958258" sldId="258"/>
            <ac:spMk id="11" creationId="{EDD94FB1-FC1E-4A00-CC04-C4608DBE2BF5}"/>
          </ac:spMkLst>
        </pc:spChg>
        <pc:spChg chg="add">
          <ac:chgData name="Shianne Lesure" userId="d0b086b6-7a76-4b82-bf22-d02b04e3dc80" providerId="ADAL" clId="{3FD45552-C4FC-48C6-A7A8-62572B93690B}" dt="2024-10-14T14:27:07.750" v="248" actId="26606"/>
          <ac:spMkLst>
            <pc:docMk/>
            <pc:sldMk cId="2003958258" sldId="258"/>
            <ac:spMk id="14" creationId="{D009D6D5-DAC2-4A8B-A17A-E206B9012D09}"/>
          </ac:spMkLst>
        </pc:spChg>
        <pc:picChg chg="mod ord">
          <ac:chgData name="Shianne Lesure" userId="d0b086b6-7a76-4b82-bf22-d02b04e3dc80" providerId="ADAL" clId="{3FD45552-C4FC-48C6-A7A8-62572B93690B}" dt="2024-10-14T14:27:07.750" v="248" actId="26606"/>
          <ac:picMkLst>
            <pc:docMk/>
            <pc:sldMk cId="2003958258" sldId="258"/>
            <ac:picMk id="5" creationId="{027CBCA5-B301-D326-8BFC-A726DBC080E8}"/>
          </ac:picMkLst>
        </pc:picChg>
      </pc:sldChg>
      <pc:sldChg chg="addSp delSp modSp add mod setBg">
        <pc:chgData name="Shianne Lesure" userId="d0b086b6-7a76-4b82-bf22-d02b04e3dc80" providerId="ADAL" clId="{3FD45552-C4FC-48C6-A7A8-62572B93690B}" dt="2024-10-14T19:43:14.813" v="994" actId="1076"/>
        <pc:sldMkLst>
          <pc:docMk/>
          <pc:sldMk cId="3722688209" sldId="259"/>
        </pc:sldMkLst>
        <pc:spChg chg="mod">
          <ac:chgData name="Shianne Lesure" userId="d0b086b6-7a76-4b82-bf22-d02b04e3dc80" providerId="ADAL" clId="{3FD45552-C4FC-48C6-A7A8-62572B93690B}" dt="2024-10-14T18:02:52.323" v="522" actId="20577"/>
          <ac:spMkLst>
            <pc:docMk/>
            <pc:sldMk cId="3722688209" sldId="259"/>
            <ac:spMk id="2" creationId="{6C041053-5D0B-7B55-9D53-C204C8F8C305}"/>
          </ac:spMkLst>
        </pc:spChg>
        <pc:spChg chg="mod">
          <ac:chgData name="Shianne Lesure" userId="d0b086b6-7a76-4b82-bf22-d02b04e3dc80" providerId="ADAL" clId="{3FD45552-C4FC-48C6-A7A8-62572B93690B}" dt="2024-10-14T19:43:08.785" v="993" actId="20577"/>
          <ac:spMkLst>
            <pc:docMk/>
            <pc:sldMk cId="3722688209" sldId="259"/>
            <ac:spMk id="7" creationId="{13407EF0-D1DC-07D2-15E3-1367F5ABA90A}"/>
          </ac:spMkLst>
        </pc:spChg>
        <pc:spChg chg="add del">
          <ac:chgData name="Shianne Lesure" userId="d0b086b6-7a76-4b82-bf22-d02b04e3dc80" providerId="ADAL" clId="{3FD45552-C4FC-48C6-A7A8-62572B93690B}" dt="2024-10-14T14:27:41.228" v="250" actId="26606"/>
          <ac:spMkLst>
            <pc:docMk/>
            <pc:sldMk cId="3722688209" sldId="259"/>
            <ac:spMk id="11" creationId="{328E018F-B337-56CC-4A05-E90DD37DCAB1}"/>
          </ac:spMkLst>
        </pc:spChg>
        <pc:spChg chg="add del">
          <ac:chgData name="Shianne Lesure" userId="d0b086b6-7a76-4b82-bf22-d02b04e3dc80" providerId="ADAL" clId="{3FD45552-C4FC-48C6-A7A8-62572B93690B}" dt="2024-10-14T14:27:41.228" v="250" actId="26606"/>
          <ac:spMkLst>
            <pc:docMk/>
            <pc:sldMk cId="3722688209" sldId="259"/>
            <ac:spMk id="14" creationId="{04812C46-200A-4DEB-A05E-3ED6C68C2387}"/>
          </ac:spMkLst>
        </pc:spChg>
        <pc:spChg chg="add del">
          <ac:chgData name="Shianne Lesure" userId="d0b086b6-7a76-4b82-bf22-d02b04e3dc80" providerId="ADAL" clId="{3FD45552-C4FC-48C6-A7A8-62572B93690B}" dt="2024-10-14T14:27:41.228" v="250" actId="26606"/>
          <ac:spMkLst>
            <pc:docMk/>
            <pc:sldMk cId="3722688209" sldId="259"/>
            <ac:spMk id="16" creationId="{D1EA859B-E555-4109-94F3-6700E046E008}"/>
          </ac:spMkLst>
        </pc:spChg>
        <pc:spChg chg="add">
          <ac:chgData name="Shianne Lesure" userId="d0b086b6-7a76-4b82-bf22-d02b04e3dc80" providerId="ADAL" clId="{3FD45552-C4FC-48C6-A7A8-62572B93690B}" dt="2024-10-14T14:27:41.240" v="251" actId="26606"/>
          <ac:spMkLst>
            <pc:docMk/>
            <pc:sldMk cId="3722688209" sldId="259"/>
            <ac:spMk id="18" creationId="{D009D6D5-DAC2-4A8B-A17A-E206B9012D09}"/>
          </ac:spMkLst>
        </pc:spChg>
        <pc:spChg chg="add">
          <ac:chgData name="Shianne Lesure" userId="d0b086b6-7a76-4b82-bf22-d02b04e3dc80" providerId="ADAL" clId="{3FD45552-C4FC-48C6-A7A8-62572B93690B}" dt="2024-10-14T14:27:41.240" v="251" actId="26606"/>
          <ac:spMkLst>
            <pc:docMk/>
            <pc:sldMk cId="3722688209" sldId="259"/>
            <ac:spMk id="19" creationId="{436255CF-008E-FAA2-EA61-4168E5713D4A}"/>
          </ac:spMkLst>
        </pc:spChg>
        <pc:picChg chg="add del mod">
          <ac:chgData name="Shianne Lesure" userId="d0b086b6-7a76-4b82-bf22-d02b04e3dc80" providerId="ADAL" clId="{3FD45552-C4FC-48C6-A7A8-62572B93690B}" dt="2024-10-14T19:42:11.167" v="988" actId="21"/>
          <ac:picMkLst>
            <pc:docMk/>
            <pc:sldMk cId="3722688209" sldId="259"/>
            <ac:picMk id="3" creationId="{5BEBD79B-7B8E-B8AA-3C0F-99CA3DA3CC48}"/>
          </ac:picMkLst>
        </pc:picChg>
        <pc:picChg chg="mod ord">
          <ac:chgData name="Shianne Lesure" userId="d0b086b6-7a76-4b82-bf22-d02b04e3dc80" providerId="ADAL" clId="{3FD45552-C4FC-48C6-A7A8-62572B93690B}" dt="2024-10-14T14:27:41.240" v="251" actId="26606"/>
          <ac:picMkLst>
            <pc:docMk/>
            <pc:sldMk cId="3722688209" sldId="259"/>
            <ac:picMk id="5" creationId="{027CBCA5-B301-D326-8BFC-A726DBC080E8}"/>
          </ac:picMkLst>
        </pc:picChg>
        <pc:picChg chg="add mod">
          <ac:chgData name="Shianne Lesure" userId="d0b086b6-7a76-4b82-bf22-d02b04e3dc80" providerId="ADAL" clId="{3FD45552-C4FC-48C6-A7A8-62572B93690B}" dt="2024-10-14T19:41:38.078" v="984" actId="1076"/>
          <ac:picMkLst>
            <pc:docMk/>
            <pc:sldMk cId="3722688209" sldId="259"/>
            <ac:picMk id="6" creationId="{6FA021A7-BD71-D075-BF6D-EADEF14712E6}"/>
          </ac:picMkLst>
        </pc:picChg>
        <pc:picChg chg="add mod">
          <ac:chgData name="Shianne Lesure" userId="d0b086b6-7a76-4b82-bf22-d02b04e3dc80" providerId="ADAL" clId="{3FD45552-C4FC-48C6-A7A8-62572B93690B}" dt="2024-10-14T19:41:40.146" v="985" actId="1076"/>
          <ac:picMkLst>
            <pc:docMk/>
            <pc:sldMk cId="3722688209" sldId="259"/>
            <ac:picMk id="9" creationId="{B44C576E-A40B-8083-4228-365A3391E6B1}"/>
          </ac:picMkLst>
        </pc:picChg>
        <pc:picChg chg="add mod">
          <ac:chgData name="Shianne Lesure" userId="d0b086b6-7a76-4b82-bf22-d02b04e3dc80" providerId="ADAL" clId="{3FD45552-C4FC-48C6-A7A8-62572B93690B}" dt="2024-10-14T19:43:14.813" v="994" actId="1076"/>
          <ac:picMkLst>
            <pc:docMk/>
            <pc:sldMk cId="3722688209" sldId="259"/>
            <ac:picMk id="10" creationId="{EA542422-F9DB-75F7-38AF-3FC754D72FAB}"/>
          </ac:picMkLst>
        </pc:picChg>
        <pc:picChg chg="add del mod">
          <ac:chgData name="Shianne Lesure" userId="d0b086b6-7a76-4b82-bf22-d02b04e3dc80" providerId="ADAL" clId="{3FD45552-C4FC-48C6-A7A8-62572B93690B}" dt="2024-10-14T17:57:46.227" v="450" actId="478"/>
          <ac:picMkLst>
            <pc:docMk/>
            <pc:sldMk cId="3722688209" sldId="259"/>
            <ac:picMk id="1026" creationId="{9E60176C-776D-FCC9-2925-E85F578BA8F6}"/>
          </ac:picMkLst>
        </pc:picChg>
        <pc:picChg chg="add mod">
          <ac:chgData name="Shianne Lesure" userId="d0b086b6-7a76-4b82-bf22-d02b04e3dc80" providerId="ADAL" clId="{3FD45552-C4FC-48C6-A7A8-62572B93690B}" dt="2024-10-14T17:52:28.455" v="403"/>
          <ac:picMkLst>
            <pc:docMk/>
            <pc:sldMk cId="3722688209" sldId="259"/>
            <ac:picMk id="1028" creationId="{D48C3C22-D897-67EF-E756-8D31E4C2B61C}"/>
          </ac:picMkLst>
        </pc:picChg>
        <pc:picChg chg="add del mod">
          <ac:chgData name="Shianne Lesure" userId="d0b086b6-7a76-4b82-bf22-d02b04e3dc80" providerId="ADAL" clId="{3FD45552-C4FC-48C6-A7A8-62572B93690B}" dt="2024-10-14T17:57:48.434" v="451" actId="478"/>
          <ac:picMkLst>
            <pc:docMk/>
            <pc:sldMk cId="3722688209" sldId="259"/>
            <ac:picMk id="1030" creationId="{87E9BE51-664E-9C4F-DBF6-FAF998BB69B3}"/>
          </ac:picMkLst>
        </pc:picChg>
      </pc:sldChg>
      <pc:sldChg chg="addSp modSp add mod setBg">
        <pc:chgData name="Shianne Lesure" userId="d0b086b6-7a76-4b82-bf22-d02b04e3dc80" providerId="ADAL" clId="{3FD45552-C4FC-48C6-A7A8-62572B93690B}" dt="2024-10-14T14:27:49.849" v="252" actId="26606"/>
        <pc:sldMkLst>
          <pc:docMk/>
          <pc:sldMk cId="2442491988" sldId="260"/>
        </pc:sldMkLst>
        <pc:spChg chg="mod">
          <ac:chgData name="Shianne Lesure" userId="d0b086b6-7a76-4b82-bf22-d02b04e3dc80" providerId="ADAL" clId="{3FD45552-C4FC-48C6-A7A8-62572B93690B}" dt="2024-10-14T14:27:49.849" v="252" actId="26606"/>
          <ac:spMkLst>
            <pc:docMk/>
            <pc:sldMk cId="2442491988" sldId="260"/>
            <ac:spMk id="2" creationId="{6C041053-5D0B-7B55-9D53-C204C8F8C305}"/>
          </ac:spMkLst>
        </pc:spChg>
        <pc:spChg chg="mod">
          <ac:chgData name="Shianne Lesure" userId="d0b086b6-7a76-4b82-bf22-d02b04e3dc80" providerId="ADAL" clId="{3FD45552-C4FC-48C6-A7A8-62572B93690B}" dt="2024-10-14T14:25:09.197" v="233" actId="207"/>
          <ac:spMkLst>
            <pc:docMk/>
            <pc:sldMk cId="2442491988" sldId="260"/>
            <ac:spMk id="7" creationId="{13407EF0-D1DC-07D2-15E3-1367F5ABA90A}"/>
          </ac:spMkLst>
        </pc:spChg>
        <pc:spChg chg="add">
          <ac:chgData name="Shianne Lesure" userId="d0b086b6-7a76-4b82-bf22-d02b04e3dc80" providerId="ADAL" clId="{3FD45552-C4FC-48C6-A7A8-62572B93690B}" dt="2024-10-14T14:27:49.849" v="252" actId="26606"/>
          <ac:spMkLst>
            <pc:docMk/>
            <pc:sldMk cId="2442491988" sldId="260"/>
            <ac:spMk id="11" creationId="{C153204C-2114-01F7-8092-B289D3012215}"/>
          </ac:spMkLst>
        </pc:spChg>
        <pc:spChg chg="add">
          <ac:chgData name="Shianne Lesure" userId="d0b086b6-7a76-4b82-bf22-d02b04e3dc80" providerId="ADAL" clId="{3FD45552-C4FC-48C6-A7A8-62572B93690B}" dt="2024-10-14T14:27:49.849" v="252" actId="26606"/>
          <ac:spMkLst>
            <pc:docMk/>
            <pc:sldMk cId="2442491988" sldId="260"/>
            <ac:spMk id="14" creationId="{D009D6D5-DAC2-4A8B-A17A-E206B9012D09}"/>
          </ac:spMkLst>
        </pc:spChg>
        <pc:picChg chg="mod ord">
          <ac:chgData name="Shianne Lesure" userId="d0b086b6-7a76-4b82-bf22-d02b04e3dc80" providerId="ADAL" clId="{3FD45552-C4FC-48C6-A7A8-62572B93690B}" dt="2024-10-14T14:27:49.849" v="252" actId="26606"/>
          <ac:picMkLst>
            <pc:docMk/>
            <pc:sldMk cId="2442491988" sldId="260"/>
            <ac:picMk id="5" creationId="{027CBCA5-B301-D326-8BFC-A726DBC080E8}"/>
          </ac:picMkLst>
        </pc:picChg>
      </pc:sldChg>
      <pc:sldChg chg="addSp modSp add mod setBg">
        <pc:chgData name="Shianne Lesure" userId="d0b086b6-7a76-4b82-bf22-d02b04e3dc80" providerId="ADAL" clId="{3FD45552-C4FC-48C6-A7A8-62572B93690B}" dt="2024-10-14T14:27:54.442" v="253" actId="26606"/>
        <pc:sldMkLst>
          <pc:docMk/>
          <pc:sldMk cId="3464289870" sldId="261"/>
        </pc:sldMkLst>
        <pc:spChg chg="mod">
          <ac:chgData name="Shianne Lesure" userId="d0b086b6-7a76-4b82-bf22-d02b04e3dc80" providerId="ADAL" clId="{3FD45552-C4FC-48C6-A7A8-62572B93690B}" dt="2024-10-14T14:27:54.442" v="253" actId="26606"/>
          <ac:spMkLst>
            <pc:docMk/>
            <pc:sldMk cId="3464289870" sldId="261"/>
            <ac:spMk id="2" creationId="{6C041053-5D0B-7B55-9D53-C204C8F8C305}"/>
          </ac:spMkLst>
        </pc:spChg>
        <pc:spChg chg="mod">
          <ac:chgData name="Shianne Lesure" userId="d0b086b6-7a76-4b82-bf22-d02b04e3dc80" providerId="ADAL" clId="{3FD45552-C4FC-48C6-A7A8-62572B93690B}" dt="2024-10-14T14:25:15.748" v="235" actId="207"/>
          <ac:spMkLst>
            <pc:docMk/>
            <pc:sldMk cId="3464289870" sldId="261"/>
            <ac:spMk id="7" creationId="{13407EF0-D1DC-07D2-15E3-1367F5ABA90A}"/>
          </ac:spMkLst>
        </pc:spChg>
        <pc:spChg chg="add">
          <ac:chgData name="Shianne Lesure" userId="d0b086b6-7a76-4b82-bf22-d02b04e3dc80" providerId="ADAL" clId="{3FD45552-C4FC-48C6-A7A8-62572B93690B}" dt="2024-10-14T14:27:54.442" v="253" actId="26606"/>
          <ac:spMkLst>
            <pc:docMk/>
            <pc:sldMk cId="3464289870" sldId="261"/>
            <ac:spMk id="11" creationId="{8A222423-8A9A-DA6B-2F04-EF4D99FAA826}"/>
          </ac:spMkLst>
        </pc:spChg>
        <pc:spChg chg="add">
          <ac:chgData name="Shianne Lesure" userId="d0b086b6-7a76-4b82-bf22-d02b04e3dc80" providerId="ADAL" clId="{3FD45552-C4FC-48C6-A7A8-62572B93690B}" dt="2024-10-14T14:27:54.442" v="253" actId="26606"/>
          <ac:spMkLst>
            <pc:docMk/>
            <pc:sldMk cId="3464289870" sldId="261"/>
            <ac:spMk id="14" creationId="{D009D6D5-DAC2-4A8B-A17A-E206B9012D09}"/>
          </ac:spMkLst>
        </pc:spChg>
        <pc:picChg chg="mod ord">
          <ac:chgData name="Shianne Lesure" userId="d0b086b6-7a76-4b82-bf22-d02b04e3dc80" providerId="ADAL" clId="{3FD45552-C4FC-48C6-A7A8-62572B93690B}" dt="2024-10-14T14:27:54.442" v="253" actId="26606"/>
          <ac:picMkLst>
            <pc:docMk/>
            <pc:sldMk cId="3464289870" sldId="261"/>
            <ac:picMk id="5" creationId="{027CBCA5-B301-D326-8BFC-A726DBC080E8}"/>
          </ac:picMkLst>
        </pc:picChg>
      </pc:sldChg>
      <pc:sldChg chg="addSp delSp modSp add mod">
        <pc:chgData name="Shianne Lesure" userId="d0b086b6-7a76-4b82-bf22-d02b04e3dc80" providerId="ADAL" clId="{3FD45552-C4FC-48C6-A7A8-62572B93690B}" dt="2024-10-14T14:25:20.597" v="236" actId="207"/>
        <pc:sldMkLst>
          <pc:docMk/>
          <pc:sldMk cId="4105544435" sldId="262"/>
        </pc:sldMkLst>
        <pc:spChg chg="del">
          <ac:chgData name="Shianne Lesure" userId="d0b086b6-7a76-4b82-bf22-d02b04e3dc80" providerId="ADAL" clId="{3FD45552-C4FC-48C6-A7A8-62572B93690B}" dt="2024-10-14T13:08:02.709" v="183" actId="21"/>
          <ac:spMkLst>
            <pc:docMk/>
            <pc:sldMk cId="4105544435" sldId="262"/>
            <ac:spMk id="2" creationId="{6C041053-5D0B-7B55-9D53-C204C8F8C305}"/>
          </ac:spMkLst>
        </pc:spChg>
        <pc:spChg chg="add mod">
          <ac:chgData name="Shianne Lesure" userId="d0b086b6-7a76-4b82-bf22-d02b04e3dc80" providerId="ADAL" clId="{3FD45552-C4FC-48C6-A7A8-62572B93690B}" dt="2024-10-14T14:25:20.597" v="236" actId="207"/>
          <ac:spMkLst>
            <pc:docMk/>
            <pc:sldMk cId="4105544435" sldId="262"/>
            <ac:spMk id="4" creationId="{1F30048F-16FB-7C43-B8DA-3AFBF78E19EB}"/>
          </ac:spMkLst>
        </pc:spChg>
        <pc:spChg chg="del">
          <ac:chgData name="Shianne Lesure" userId="d0b086b6-7a76-4b82-bf22-d02b04e3dc80" providerId="ADAL" clId="{3FD45552-C4FC-48C6-A7A8-62572B93690B}" dt="2024-10-14T13:08:14.378" v="186" actId="21"/>
          <ac:spMkLst>
            <pc:docMk/>
            <pc:sldMk cId="4105544435" sldId="262"/>
            <ac:spMk id="7" creationId="{13407EF0-D1DC-07D2-15E3-1367F5ABA90A}"/>
          </ac:spMkLst>
        </pc:spChg>
        <pc:spChg chg="add del mod">
          <ac:chgData name="Shianne Lesure" userId="d0b086b6-7a76-4b82-bf22-d02b04e3dc80" providerId="ADAL" clId="{3FD45552-C4FC-48C6-A7A8-62572B93690B}" dt="2024-10-14T13:08:09.621" v="185" actId="21"/>
          <ac:spMkLst>
            <pc:docMk/>
            <pc:sldMk cId="4105544435" sldId="262"/>
            <ac:spMk id="8" creationId="{C2AC8047-E436-269C-E929-3177CB9C4C95}"/>
          </ac:spMkLst>
        </pc:spChg>
        <pc:picChg chg="add del mod">
          <ac:chgData name="Shianne Lesure" userId="d0b086b6-7a76-4b82-bf22-d02b04e3dc80" providerId="ADAL" clId="{3FD45552-C4FC-48C6-A7A8-62572B93690B}" dt="2024-10-14T13:10:07.329" v="208" actId="208"/>
          <ac:picMkLst>
            <pc:docMk/>
            <pc:sldMk cId="4105544435" sldId="262"/>
            <ac:picMk id="5" creationId="{027CBCA5-B301-D326-8BFC-A726DBC080E8}"/>
          </ac:picMkLst>
        </pc:picChg>
      </pc:sldChg>
      <pc:sldChg chg="addSp modSp add del mod setBg">
        <pc:chgData name="Shianne Lesure" userId="d0b086b6-7a76-4b82-bf22-d02b04e3dc80" providerId="ADAL" clId="{3FD45552-C4FC-48C6-A7A8-62572B93690B}" dt="2024-10-14T14:30:29.605" v="279" actId="2696"/>
        <pc:sldMkLst>
          <pc:docMk/>
          <pc:sldMk cId="2771307607" sldId="263"/>
        </pc:sldMkLst>
        <pc:spChg chg="mod">
          <ac:chgData name="Shianne Lesure" userId="d0b086b6-7a76-4b82-bf22-d02b04e3dc80" providerId="ADAL" clId="{3FD45552-C4FC-48C6-A7A8-62572B93690B}" dt="2024-10-14T13:11:43.360" v="217" actId="26606"/>
          <ac:spMkLst>
            <pc:docMk/>
            <pc:sldMk cId="2771307607" sldId="263"/>
            <ac:spMk id="4" creationId="{1F30048F-16FB-7C43-B8DA-3AFBF78E19EB}"/>
          </ac:spMkLst>
        </pc:spChg>
        <pc:spChg chg="add">
          <ac:chgData name="Shianne Lesure" userId="d0b086b6-7a76-4b82-bf22-d02b04e3dc80" providerId="ADAL" clId="{3FD45552-C4FC-48C6-A7A8-62572B93690B}" dt="2024-10-14T13:11:43.360" v="217" actId="26606"/>
          <ac:spMkLst>
            <pc:docMk/>
            <pc:sldMk cId="2771307607" sldId="263"/>
            <ac:spMk id="9" creationId="{4E86BE5D-9FF8-AEAB-9BD4-56C9B9E04358}"/>
          </ac:spMkLst>
        </pc:spChg>
        <pc:spChg chg="add">
          <ac:chgData name="Shianne Lesure" userId="d0b086b6-7a76-4b82-bf22-d02b04e3dc80" providerId="ADAL" clId="{3FD45552-C4FC-48C6-A7A8-62572B93690B}" dt="2024-10-14T13:11:43.360" v="217" actId="26606"/>
          <ac:spMkLst>
            <pc:docMk/>
            <pc:sldMk cId="2771307607" sldId="263"/>
            <ac:spMk id="12" creationId="{99F1FFA9-D672-408C-9220-ADEEC6ABDD09}"/>
          </ac:spMkLst>
        </pc:spChg>
        <pc:picChg chg="add mod">
          <ac:chgData name="Shianne Lesure" userId="d0b086b6-7a76-4b82-bf22-d02b04e3dc80" providerId="ADAL" clId="{3FD45552-C4FC-48C6-A7A8-62572B93690B}" dt="2024-10-14T13:14:06.331" v="224" actId="14100"/>
          <ac:picMkLst>
            <pc:docMk/>
            <pc:sldMk cId="2771307607" sldId="263"/>
            <ac:picMk id="3" creationId="{A979BF90-5E63-C8A1-659B-23D60BE45744}"/>
          </ac:picMkLst>
        </pc:picChg>
        <pc:picChg chg="mod ord">
          <ac:chgData name="Shianne Lesure" userId="d0b086b6-7a76-4b82-bf22-d02b04e3dc80" providerId="ADAL" clId="{3FD45552-C4FC-48C6-A7A8-62572B93690B}" dt="2024-10-14T13:14:14.949" v="225" actId="14100"/>
          <ac:picMkLst>
            <pc:docMk/>
            <pc:sldMk cId="2771307607" sldId="263"/>
            <ac:picMk id="5" creationId="{027CBCA5-B301-D326-8BFC-A726DBC080E8}"/>
          </ac:picMkLst>
        </pc:picChg>
      </pc:sldChg>
      <pc:sldChg chg="addSp delSp modSp add mod">
        <pc:chgData name="Shianne Lesure" userId="d0b086b6-7a76-4b82-bf22-d02b04e3dc80" providerId="ADAL" clId="{3FD45552-C4FC-48C6-A7A8-62572B93690B}" dt="2024-10-14T14:37:16.773" v="282" actId="962"/>
        <pc:sldMkLst>
          <pc:docMk/>
          <pc:sldMk cId="2465081499" sldId="264"/>
        </pc:sldMkLst>
        <pc:spChg chg="add del mod">
          <ac:chgData name="Shianne Lesure" userId="d0b086b6-7a76-4b82-bf22-d02b04e3dc80" providerId="ADAL" clId="{3FD45552-C4FC-48C6-A7A8-62572B93690B}" dt="2024-10-14T13:12:23.213" v="220" actId="21"/>
          <ac:spMkLst>
            <pc:docMk/>
            <pc:sldMk cId="2465081499" sldId="264"/>
            <ac:spMk id="3" creationId="{251A2E34-1AB3-4AFD-EF9E-7CEA83AFD1B4}"/>
          </ac:spMkLst>
        </pc:spChg>
        <pc:spChg chg="del">
          <ac:chgData name="Shianne Lesure" userId="d0b086b6-7a76-4b82-bf22-d02b04e3dc80" providerId="ADAL" clId="{3FD45552-C4FC-48C6-A7A8-62572B93690B}" dt="2024-10-14T13:12:26.920" v="221" actId="21"/>
          <ac:spMkLst>
            <pc:docMk/>
            <pc:sldMk cId="2465081499" sldId="264"/>
            <ac:spMk id="4" creationId="{1F30048F-16FB-7C43-B8DA-3AFBF78E19EB}"/>
          </ac:spMkLst>
        </pc:spChg>
        <pc:spChg chg="add del mod">
          <ac:chgData name="Shianne Lesure" userId="d0b086b6-7a76-4b82-bf22-d02b04e3dc80" providerId="ADAL" clId="{3FD45552-C4FC-48C6-A7A8-62572B93690B}" dt="2024-10-14T13:12:32.985" v="223" actId="21"/>
          <ac:spMkLst>
            <pc:docMk/>
            <pc:sldMk cId="2465081499" sldId="264"/>
            <ac:spMk id="7" creationId="{0299E436-5F49-41B3-E2AE-9D0395BC1B7B}"/>
          </ac:spMkLst>
        </pc:spChg>
        <pc:picChg chg="add mod">
          <ac:chgData name="Shianne Lesure" userId="d0b086b6-7a76-4b82-bf22-d02b04e3dc80" providerId="ADAL" clId="{3FD45552-C4FC-48C6-A7A8-62572B93690B}" dt="2024-10-14T14:37:16.773" v="282" actId="962"/>
          <ac:picMkLst>
            <pc:docMk/>
            <pc:sldMk cId="2465081499" sldId="264"/>
            <ac:picMk id="3" creationId="{0090558D-2E7F-11DD-8EAE-425504D45500}"/>
          </ac:picMkLst>
        </pc:picChg>
        <pc:picChg chg="del">
          <ac:chgData name="Shianne Lesure" userId="d0b086b6-7a76-4b82-bf22-d02b04e3dc80" providerId="ADAL" clId="{3FD45552-C4FC-48C6-A7A8-62572B93690B}" dt="2024-10-14T13:12:17.786" v="219" actId="21"/>
          <ac:picMkLst>
            <pc:docMk/>
            <pc:sldMk cId="2465081499" sldId="264"/>
            <ac:picMk id="5" creationId="{027CBCA5-B301-D326-8BFC-A726DBC080E8}"/>
          </ac:picMkLst>
        </pc:picChg>
      </pc:sldChg>
      <pc:sldChg chg="delSp modSp add mod">
        <pc:chgData name="Shianne Lesure" userId="d0b086b6-7a76-4b82-bf22-d02b04e3dc80" providerId="ADAL" clId="{3FD45552-C4FC-48C6-A7A8-62572B93690B}" dt="2024-10-14T19:47:26.281" v="1061" actId="1076"/>
        <pc:sldMkLst>
          <pc:docMk/>
          <pc:sldMk cId="3201600599" sldId="265"/>
        </pc:sldMkLst>
        <pc:spChg chg="mod">
          <ac:chgData name="Shianne Lesure" userId="d0b086b6-7a76-4b82-bf22-d02b04e3dc80" providerId="ADAL" clId="{3FD45552-C4FC-48C6-A7A8-62572B93690B}" dt="2024-10-14T19:47:26.281" v="1061" actId="1076"/>
          <ac:spMkLst>
            <pc:docMk/>
            <pc:sldMk cId="3201600599" sldId="265"/>
            <ac:spMk id="7" creationId="{13407EF0-D1DC-07D2-15E3-1367F5ABA90A}"/>
          </ac:spMkLst>
        </pc:spChg>
        <pc:picChg chg="mod">
          <ac:chgData name="Shianne Lesure" userId="d0b086b6-7a76-4b82-bf22-d02b04e3dc80" providerId="ADAL" clId="{3FD45552-C4FC-48C6-A7A8-62572B93690B}" dt="2024-10-14T19:45:19.934" v="1013" actId="1582"/>
          <ac:picMkLst>
            <pc:docMk/>
            <pc:sldMk cId="3201600599" sldId="265"/>
            <ac:picMk id="1026" creationId="{9E60176C-776D-FCC9-2925-E85F578BA8F6}"/>
          </ac:picMkLst>
        </pc:picChg>
        <pc:picChg chg="del">
          <ac:chgData name="Shianne Lesure" userId="d0b086b6-7a76-4b82-bf22-d02b04e3dc80" providerId="ADAL" clId="{3FD45552-C4FC-48C6-A7A8-62572B93690B}" dt="2024-10-14T19:04:39.759" v="724" actId="478"/>
          <ac:picMkLst>
            <pc:docMk/>
            <pc:sldMk cId="3201600599" sldId="265"/>
            <ac:picMk id="1030" creationId="{87E9BE51-664E-9C4F-DBF6-FAF998BB69B3}"/>
          </ac:picMkLst>
        </pc:picChg>
      </pc:sldChg>
      <pc:sldChg chg="addSp delSp modSp add mod">
        <pc:chgData name="Shianne Lesure" userId="d0b086b6-7a76-4b82-bf22-d02b04e3dc80" providerId="ADAL" clId="{3FD45552-C4FC-48C6-A7A8-62572B93690B}" dt="2024-10-14T19:24:44.569" v="929" actId="1076"/>
        <pc:sldMkLst>
          <pc:docMk/>
          <pc:sldMk cId="1429007918" sldId="266"/>
        </pc:sldMkLst>
        <pc:spChg chg="del">
          <ac:chgData name="Shianne Lesure" userId="d0b086b6-7a76-4b82-bf22-d02b04e3dc80" providerId="ADAL" clId="{3FD45552-C4FC-48C6-A7A8-62572B93690B}" dt="2024-10-14T19:20:06.058" v="850" actId="21"/>
          <ac:spMkLst>
            <pc:docMk/>
            <pc:sldMk cId="1429007918" sldId="266"/>
            <ac:spMk id="2" creationId="{6C041053-5D0B-7B55-9D53-C204C8F8C305}"/>
          </ac:spMkLst>
        </pc:spChg>
        <pc:spChg chg="mod">
          <ac:chgData name="Shianne Lesure" userId="d0b086b6-7a76-4b82-bf22-d02b04e3dc80" providerId="ADAL" clId="{3FD45552-C4FC-48C6-A7A8-62572B93690B}" dt="2024-10-14T19:24:19.864" v="925" actId="1076"/>
          <ac:spMkLst>
            <pc:docMk/>
            <pc:sldMk cId="1429007918" sldId="266"/>
            <ac:spMk id="7" creationId="{13407EF0-D1DC-07D2-15E3-1367F5ABA90A}"/>
          </ac:spMkLst>
        </pc:spChg>
        <pc:spChg chg="add mod">
          <ac:chgData name="Shianne Lesure" userId="d0b086b6-7a76-4b82-bf22-d02b04e3dc80" providerId="ADAL" clId="{3FD45552-C4FC-48C6-A7A8-62572B93690B}" dt="2024-10-14T19:24:30.769" v="927" actId="1076"/>
          <ac:spMkLst>
            <pc:docMk/>
            <pc:sldMk cId="1429007918" sldId="266"/>
            <ac:spMk id="8" creationId="{D06E66E4-9821-53BF-7FB8-FC1699A26728}"/>
          </ac:spMkLst>
        </pc:spChg>
        <pc:spChg chg="add mod">
          <ac:chgData name="Shianne Lesure" userId="d0b086b6-7a76-4b82-bf22-d02b04e3dc80" providerId="ADAL" clId="{3FD45552-C4FC-48C6-A7A8-62572B93690B}" dt="2024-10-14T19:24:44.569" v="929" actId="1076"/>
          <ac:spMkLst>
            <pc:docMk/>
            <pc:sldMk cId="1429007918" sldId="266"/>
            <ac:spMk id="9" creationId="{1D130A1E-621A-7471-5661-8DE88682223B}"/>
          </ac:spMkLst>
        </pc:spChg>
        <pc:spChg chg="add del mod">
          <ac:chgData name="Shianne Lesure" userId="d0b086b6-7a76-4b82-bf22-d02b04e3dc80" providerId="ADAL" clId="{3FD45552-C4FC-48C6-A7A8-62572B93690B}" dt="2024-10-14T19:20:10.067" v="851" actId="21"/>
          <ac:spMkLst>
            <pc:docMk/>
            <pc:sldMk cId="1429007918" sldId="266"/>
            <ac:spMk id="11" creationId="{2B0B78A9-140A-A3F6-B38A-E226919DBF9A}"/>
          </ac:spMkLst>
        </pc:spChg>
        <pc:spChg chg="add mod">
          <ac:chgData name="Shianne Lesure" userId="d0b086b6-7a76-4b82-bf22-d02b04e3dc80" providerId="ADAL" clId="{3FD45552-C4FC-48C6-A7A8-62572B93690B}" dt="2024-10-14T19:22:51.777" v="880" actId="1076"/>
          <ac:spMkLst>
            <pc:docMk/>
            <pc:sldMk cId="1429007918" sldId="266"/>
            <ac:spMk id="14" creationId="{D59C8AC2-A803-B001-80F7-74BBE1A6AED8}"/>
          </ac:spMkLst>
        </pc:spChg>
        <pc:spChg chg="add mod">
          <ac:chgData name="Shianne Lesure" userId="d0b086b6-7a76-4b82-bf22-d02b04e3dc80" providerId="ADAL" clId="{3FD45552-C4FC-48C6-A7A8-62572B93690B}" dt="2024-10-14T19:23:13.261" v="903" actId="20577"/>
          <ac:spMkLst>
            <pc:docMk/>
            <pc:sldMk cId="1429007918" sldId="266"/>
            <ac:spMk id="15" creationId="{622557E6-68E9-830E-7C8C-20BCFA850929}"/>
          </ac:spMkLst>
        </pc:spChg>
        <pc:spChg chg="add mod">
          <ac:chgData name="Shianne Lesure" userId="d0b086b6-7a76-4b82-bf22-d02b04e3dc80" providerId="ADAL" clId="{3FD45552-C4FC-48C6-A7A8-62572B93690B}" dt="2024-10-14T19:23:39.653" v="923" actId="20577"/>
          <ac:spMkLst>
            <pc:docMk/>
            <pc:sldMk cId="1429007918" sldId="266"/>
            <ac:spMk id="16" creationId="{11354EAB-0CCA-A31E-0428-3616F46C559C}"/>
          </ac:spMkLst>
        </pc:spChg>
        <pc:spChg chg="del">
          <ac:chgData name="Shianne Lesure" userId="d0b086b6-7a76-4b82-bf22-d02b04e3dc80" providerId="ADAL" clId="{3FD45552-C4FC-48C6-A7A8-62572B93690B}" dt="2024-10-14T19:10:53.945" v="796" actId="21"/>
          <ac:spMkLst>
            <pc:docMk/>
            <pc:sldMk cId="1429007918" sldId="266"/>
            <ac:spMk id="19" creationId="{436255CF-008E-FAA2-EA61-4168E5713D4A}"/>
          </ac:spMkLst>
        </pc:spChg>
        <pc:picChg chg="add mod">
          <ac:chgData name="Shianne Lesure" userId="d0b086b6-7a76-4b82-bf22-d02b04e3dc80" providerId="ADAL" clId="{3FD45552-C4FC-48C6-A7A8-62572B93690B}" dt="2024-10-14T19:24:14.373" v="924" actId="1076"/>
          <ac:picMkLst>
            <pc:docMk/>
            <pc:sldMk cId="1429007918" sldId="266"/>
            <ac:picMk id="3" creationId="{CD6F4775-E8DE-B5C0-0BCD-D48E8E92C900}"/>
          </ac:picMkLst>
        </pc:picChg>
        <pc:picChg chg="add mod">
          <ac:chgData name="Shianne Lesure" userId="d0b086b6-7a76-4b82-bf22-d02b04e3dc80" providerId="ADAL" clId="{3FD45552-C4FC-48C6-A7A8-62572B93690B}" dt="2024-10-14T19:24:25.960" v="926" actId="1076"/>
          <ac:picMkLst>
            <pc:docMk/>
            <pc:sldMk cId="1429007918" sldId="266"/>
            <ac:picMk id="4" creationId="{5B874F1D-D324-17C9-B53B-3511C964F846}"/>
          </ac:picMkLst>
        </pc:picChg>
        <pc:picChg chg="add mod">
          <ac:chgData name="Shianne Lesure" userId="d0b086b6-7a76-4b82-bf22-d02b04e3dc80" providerId="ADAL" clId="{3FD45552-C4FC-48C6-A7A8-62572B93690B}" dt="2024-10-14T19:24:37.465" v="928" actId="1076"/>
          <ac:picMkLst>
            <pc:docMk/>
            <pc:sldMk cId="1429007918" sldId="266"/>
            <ac:picMk id="6" creationId="{C8DBC28E-22BB-F8A9-21CB-8FD0AA8675E8}"/>
          </ac:picMkLst>
        </pc:picChg>
        <pc:picChg chg="add del mod">
          <ac:chgData name="Shianne Lesure" userId="d0b086b6-7a76-4b82-bf22-d02b04e3dc80" providerId="ADAL" clId="{3FD45552-C4FC-48C6-A7A8-62572B93690B}" dt="2024-10-14T19:22:21.885" v="865" actId="478"/>
          <ac:picMkLst>
            <pc:docMk/>
            <pc:sldMk cId="1429007918" sldId="266"/>
            <ac:picMk id="13" creationId="{99E7A944-DEC1-4554-1B45-73B0D8F3C47B}"/>
          </ac:picMkLst>
        </pc:picChg>
        <pc:picChg chg="del">
          <ac:chgData name="Shianne Lesure" userId="d0b086b6-7a76-4b82-bf22-d02b04e3dc80" providerId="ADAL" clId="{3FD45552-C4FC-48C6-A7A8-62572B93690B}" dt="2024-10-14T19:09:30.327" v="774" actId="478"/>
          <ac:picMkLst>
            <pc:docMk/>
            <pc:sldMk cId="1429007918" sldId="266"/>
            <ac:picMk id="1026" creationId="{9E60176C-776D-FCC9-2925-E85F578BA8F6}"/>
          </ac:picMkLst>
        </pc:picChg>
      </pc:sldChg>
    </pc:docChg>
  </pc:docChgLst>
  <pc:docChgLst>
    <pc:chgData name="Seo Hyeon Kim" userId="S::skim51@ggc.edu::4a73f16d-a3a3-48c1-aab6-c86d62f7cf71" providerId="AD" clId="Web-{EA576CA7-F8FF-A037-15A2-2195C15D3C9C}"/>
    <pc:docChg chg="sldOrd">
      <pc:chgData name="Seo Hyeon Kim" userId="S::skim51@ggc.edu::4a73f16d-a3a3-48c1-aab6-c86d62f7cf71" providerId="AD" clId="Web-{EA576CA7-F8FF-A037-15A2-2195C15D3C9C}" dt="2024-10-14T22:38:59.738" v="1"/>
      <pc:docMkLst>
        <pc:docMk/>
      </pc:docMkLst>
      <pc:sldChg chg="ord">
        <pc:chgData name="Seo Hyeon Kim" userId="S::skim51@ggc.edu::4a73f16d-a3a3-48c1-aab6-c86d62f7cf71" providerId="AD" clId="Web-{EA576CA7-F8FF-A037-15A2-2195C15D3C9C}" dt="2024-10-14T22:38:59.738" v="1"/>
        <pc:sldMkLst>
          <pc:docMk/>
          <pc:sldMk cId="3875370170" sldId="257"/>
        </pc:sldMkLst>
      </pc:sldChg>
    </pc:docChg>
  </pc:docChgLst>
  <pc:docChgLst>
    <pc:chgData name="Shianne Lesure" userId="S::slesure1@ggc.edu::d0b086b6-7a76-4b82-bf22-d02b04e3dc80" providerId="AD" clId="Web-{C38028B2-6EFF-4E53-9B01-68FF0F23C71D}"/>
    <pc:docChg chg="modSld">
      <pc:chgData name="Shianne Lesure" userId="S::slesure1@ggc.edu::d0b086b6-7a76-4b82-bf22-d02b04e3dc80" providerId="AD" clId="Web-{C38028B2-6EFF-4E53-9B01-68FF0F23C71D}" dt="2024-10-15T01:15:45.016" v="144"/>
      <pc:docMkLst>
        <pc:docMk/>
      </pc:docMkLst>
      <pc:sldChg chg="modSp">
        <pc:chgData name="Shianne Lesure" userId="S::slesure1@ggc.edu::d0b086b6-7a76-4b82-bf22-d02b04e3dc80" providerId="AD" clId="Web-{C38028B2-6EFF-4E53-9B01-68FF0F23C71D}" dt="2024-10-15T01:13:11.433" v="137" actId="20577"/>
        <pc:sldMkLst>
          <pc:docMk/>
          <pc:sldMk cId="3875370170" sldId="257"/>
        </pc:sldMkLst>
        <pc:spChg chg="mod">
          <ac:chgData name="Shianne Lesure" userId="S::slesure1@ggc.edu::d0b086b6-7a76-4b82-bf22-d02b04e3dc80" providerId="AD" clId="Web-{C38028B2-6EFF-4E53-9B01-68FF0F23C71D}" dt="2024-10-15T01:13:11.433" v="137" actId="20577"/>
          <ac:spMkLst>
            <pc:docMk/>
            <pc:sldMk cId="3875370170" sldId="257"/>
            <ac:spMk id="7" creationId="{13407EF0-D1DC-07D2-15E3-1367F5ABA90A}"/>
          </ac:spMkLst>
        </pc:spChg>
      </pc:sldChg>
      <pc:sldChg chg="modSp">
        <pc:chgData name="Shianne Lesure" userId="S::slesure1@ggc.edu::d0b086b6-7a76-4b82-bf22-d02b04e3dc80" providerId="AD" clId="Web-{C38028B2-6EFF-4E53-9B01-68FF0F23C71D}" dt="2024-10-15T00:49:49.168" v="9" actId="20577"/>
        <pc:sldMkLst>
          <pc:docMk/>
          <pc:sldMk cId="2003958258" sldId="258"/>
        </pc:sldMkLst>
        <pc:spChg chg="mod">
          <ac:chgData name="Shianne Lesure" userId="S::slesure1@ggc.edu::d0b086b6-7a76-4b82-bf22-d02b04e3dc80" providerId="AD" clId="Web-{C38028B2-6EFF-4E53-9B01-68FF0F23C71D}" dt="2024-10-15T00:49:49.168" v="9" actId="20577"/>
          <ac:spMkLst>
            <pc:docMk/>
            <pc:sldMk cId="2003958258" sldId="258"/>
            <ac:spMk id="7" creationId="{13407EF0-D1DC-07D2-15E3-1367F5ABA90A}"/>
          </ac:spMkLst>
        </pc:spChg>
      </pc:sldChg>
      <pc:sldChg chg="modSp">
        <pc:chgData name="Shianne Lesure" userId="S::slesure1@ggc.edu::d0b086b6-7a76-4b82-bf22-d02b04e3dc80" providerId="AD" clId="Web-{C38028B2-6EFF-4E53-9B01-68FF0F23C71D}" dt="2024-10-15T01:15:17.656" v="138"/>
        <pc:sldMkLst>
          <pc:docMk/>
          <pc:sldMk cId="2442491988" sldId="260"/>
        </pc:sldMkLst>
        <pc:spChg chg="mod">
          <ac:chgData name="Shianne Lesure" userId="S::slesure1@ggc.edu::d0b086b6-7a76-4b82-bf22-d02b04e3dc80" providerId="AD" clId="Web-{C38028B2-6EFF-4E53-9B01-68FF0F23C71D}" dt="2024-10-15T00:52:42.799" v="18" actId="20577"/>
          <ac:spMkLst>
            <pc:docMk/>
            <pc:sldMk cId="2442491988" sldId="260"/>
            <ac:spMk id="7" creationId="{13407EF0-D1DC-07D2-15E3-1367F5ABA90A}"/>
          </ac:spMkLst>
        </pc:spChg>
        <pc:picChg chg="mod">
          <ac:chgData name="Shianne Lesure" userId="S::slesure1@ggc.edu::d0b086b6-7a76-4b82-bf22-d02b04e3dc80" providerId="AD" clId="Web-{C38028B2-6EFF-4E53-9B01-68FF0F23C71D}" dt="2024-10-15T01:15:17.656" v="138"/>
          <ac:picMkLst>
            <pc:docMk/>
            <pc:sldMk cId="2442491988" sldId="260"/>
            <ac:picMk id="15" creationId="{3D42D57F-07E6-1345-7C70-1AE0AD7D4EE9}"/>
          </ac:picMkLst>
        </pc:picChg>
      </pc:sldChg>
      <pc:sldChg chg="addSp delSp modSp">
        <pc:chgData name="Shianne Lesure" userId="S::slesure1@ggc.edu::d0b086b6-7a76-4b82-bf22-d02b04e3dc80" providerId="AD" clId="Web-{C38028B2-6EFF-4E53-9B01-68FF0F23C71D}" dt="2024-10-15T01:15:45.016" v="144"/>
        <pc:sldMkLst>
          <pc:docMk/>
          <pc:sldMk cId="201858897" sldId="267"/>
        </pc:sldMkLst>
        <pc:spChg chg="add del mod">
          <ac:chgData name="Shianne Lesure" userId="S::slesure1@ggc.edu::d0b086b6-7a76-4b82-bf22-d02b04e3dc80" providerId="AD" clId="Web-{C38028B2-6EFF-4E53-9B01-68FF0F23C71D}" dt="2024-10-15T01:08:29.595" v="86"/>
          <ac:spMkLst>
            <pc:docMk/>
            <pc:sldMk cId="201858897" sldId="267"/>
            <ac:spMk id="4" creationId="{E393BCA7-2C23-9444-4843-511A1AC8410A}"/>
          </ac:spMkLst>
        </pc:spChg>
        <pc:spChg chg="mod">
          <ac:chgData name="Shianne Lesure" userId="S::slesure1@ggc.edu::d0b086b6-7a76-4b82-bf22-d02b04e3dc80" providerId="AD" clId="Web-{C38028B2-6EFF-4E53-9B01-68FF0F23C71D}" dt="2024-10-15T01:10:48.600" v="126" actId="20577"/>
          <ac:spMkLst>
            <pc:docMk/>
            <pc:sldMk cId="201858897" sldId="267"/>
            <ac:spMk id="7" creationId="{13407EF0-D1DC-07D2-15E3-1367F5ABA90A}"/>
          </ac:spMkLst>
        </pc:spChg>
        <pc:picChg chg="add mod ord">
          <ac:chgData name="Shianne Lesure" userId="S::slesure1@ggc.edu::d0b086b6-7a76-4b82-bf22-d02b04e3dc80" providerId="AD" clId="Web-{C38028B2-6EFF-4E53-9B01-68FF0F23C71D}" dt="2024-10-15T01:15:42.672" v="143"/>
          <ac:picMkLst>
            <pc:docMk/>
            <pc:sldMk cId="201858897" sldId="267"/>
            <ac:picMk id="6" creationId="{A4E7D9BF-B4DA-DE0A-9628-0C50DF2785DF}"/>
          </ac:picMkLst>
        </pc:picChg>
        <pc:picChg chg="del mod">
          <ac:chgData name="Shianne Lesure" userId="S::slesure1@ggc.edu::d0b086b6-7a76-4b82-bf22-d02b04e3dc80" providerId="AD" clId="Web-{C38028B2-6EFF-4E53-9B01-68FF0F23C71D}" dt="2024-10-15T01:08:24.126" v="85"/>
          <ac:picMkLst>
            <pc:docMk/>
            <pc:sldMk cId="201858897" sldId="267"/>
            <ac:picMk id="8" creationId="{14428146-3CD1-A654-B5DB-F4D6CBDA8857}"/>
          </ac:picMkLst>
        </pc:picChg>
        <pc:picChg chg="mod">
          <ac:chgData name="Shianne Lesure" userId="S::slesure1@ggc.edu::d0b086b6-7a76-4b82-bf22-d02b04e3dc80" providerId="AD" clId="Web-{C38028B2-6EFF-4E53-9B01-68FF0F23C71D}" dt="2024-10-15T01:15:45.016" v="144"/>
          <ac:picMkLst>
            <pc:docMk/>
            <pc:sldMk cId="201858897" sldId="267"/>
            <ac:picMk id="9" creationId="{767D04C2-C846-83B1-9B1E-E94B5647A381}"/>
          </ac:picMkLst>
        </pc:picChg>
        <pc:picChg chg="del">
          <ac:chgData name="Shianne Lesure" userId="S::slesure1@ggc.edu::d0b086b6-7a76-4b82-bf22-d02b04e3dc80" providerId="AD" clId="Web-{C38028B2-6EFF-4E53-9B01-68FF0F23C71D}" dt="2024-10-15T00:55:16.757" v="36"/>
          <ac:picMkLst>
            <pc:docMk/>
            <pc:sldMk cId="201858897" sldId="267"/>
            <ac:picMk id="10" creationId="{9D8E3CFA-1349-1020-3DE8-29E11F93E8BB}"/>
          </ac:picMkLst>
        </pc:picChg>
      </pc:sldChg>
      <pc:sldChg chg="modSp">
        <pc:chgData name="Shianne Lesure" userId="S::slesure1@ggc.edu::d0b086b6-7a76-4b82-bf22-d02b04e3dc80" providerId="AD" clId="Web-{C38028B2-6EFF-4E53-9B01-68FF0F23C71D}" dt="2024-10-15T01:15:28.484" v="141"/>
        <pc:sldMkLst>
          <pc:docMk/>
          <pc:sldMk cId="3567257010" sldId="268"/>
        </pc:sldMkLst>
        <pc:spChg chg="mod">
          <ac:chgData name="Shianne Lesure" userId="S::slesure1@ggc.edu::d0b086b6-7a76-4b82-bf22-d02b04e3dc80" providerId="AD" clId="Web-{C38028B2-6EFF-4E53-9B01-68FF0F23C71D}" dt="2024-10-15T01:03:48.742" v="59" actId="1076"/>
          <ac:spMkLst>
            <pc:docMk/>
            <pc:sldMk cId="3567257010" sldId="268"/>
            <ac:spMk id="3" creationId="{824681AB-C14E-C727-7C2C-6FEA349DF9E9}"/>
          </ac:spMkLst>
        </pc:spChg>
        <pc:spChg chg="mod">
          <ac:chgData name="Shianne Lesure" userId="S::slesure1@ggc.edu::d0b086b6-7a76-4b82-bf22-d02b04e3dc80" providerId="AD" clId="Web-{C38028B2-6EFF-4E53-9B01-68FF0F23C71D}" dt="2024-10-15T01:04:14.978" v="62" actId="1076"/>
          <ac:spMkLst>
            <pc:docMk/>
            <pc:sldMk cId="3567257010" sldId="268"/>
            <ac:spMk id="7" creationId="{13407EF0-D1DC-07D2-15E3-1367F5ABA90A}"/>
          </ac:spMkLst>
        </pc:spChg>
        <pc:picChg chg="mod">
          <ac:chgData name="Shianne Lesure" userId="S::slesure1@ggc.edu::d0b086b6-7a76-4b82-bf22-d02b04e3dc80" providerId="AD" clId="Web-{C38028B2-6EFF-4E53-9B01-68FF0F23C71D}" dt="2024-10-15T01:15:26.250" v="140"/>
          <ac:picMkLst>
            <pc:docMk/>
            <pc:sldMk cId="3567257010" sldId="268"/>
            <ac:picMk id="4" creationId="{4094355B-7723-A6A2-FAE0-73C066B55544}"/>
          </ac:picMkLst>
        </pc:picChg>
        <pc:picChg chg="mod">
          <ac:chgData name="Shianne Lesure" userId="S::slesure1@ggc.edu::d0b086b6-7a76-4b82-bf22-d02b04e3dc80" providerId="AD" clId="Web-{C38028B2-6EFF-4E53-9B01-68FF0F23C71D}" dt="2024-10-15T01:15:23.640" v="139"/>
          <ac:picMkLst>
            <pc:docMk/>
            <pc:sldMk cId="3567257010" sldId="268"/>
            <ac:picMk id="6" creationId="{AD302F9F-6124-0FBC-FF0D-8A8F7F011E99}"/>
          </ac:picMkLst>
        </pc:picChg>
        <pc:picChg chg="mod">
          <ac:chgData name="Shianne Lesure" userId="S::slesure1@ggc.edu::d0b086b6-7a76-4b82-bf22-d02b04e3dc80" providerId="AD" clId="Web-{C38028B2-6EFF-4E53-9B01-68FF0F23C71D}" dt="2024-10-15T01:15:28.484" v="141"/>
          <ac:picMkLst>
            <pc:docMk/>
            <pc:sldMk cId="3567257010" sldId="268"/>
            <ac:picMk id="8" creationId="{9C5854BD-0F8E-0887-4AE1-67D5D6F8D68E}"/>
          </ac:picMkLst>
        </pc:picChg>
      </pc:sldChg>
      <pc:sldChg chg="modSp">
        <pc:chgData name="Shianne Lesure" userId="S::slesure1@ggc.edu::d0b086b6-7a76-4b82-bf22-d02b04e3dc80" providerId="AD" clId="Web-{C38028B2-6EFF-4E53-9B01-68FF0F23C71D}" dt="2024-10-15T01:15:37.938" v="142"/>
        <pc:sldMkLst>
          <pc:docMk/>
          <pc:sldMk cId="698232959" sldId="269"/>
        </pc:sldMkLst>
        <pc:spChg chg="mod">
          <ac:chgData name="Shianne Lesure" userId="S::slesure1@ggc.edu::d0b086b6-7a76-4b82-bf22-d02b04e3dc80" providerId="AD" clId="Web-{C38028B2-6EFF-4E53-9B01-68FF0F23C71D}" dt="2024-10-15T01:12:33.072" v="136" actId="20577"/>
          <ac:spMkLst>
            <pc:docMk/>
            <pc:sldMk cId="698232959" sldId="269"/>
            <ac:spMk id="7" creationId="{13407EF0-D1DC-07D2-15E3-1367F5ABA90A}"/>
          </ac:spMkLst>
        </pc:spChg>
        <pc:picChg chg="mod">
          <ac:chgData name="Shianne Lesure" userId="S::slesure1@ggc.edu::d0b086b6-7a76-4b82-bf22-d02b04e3dc80" providerId="AD" clId="Web-{C38028B2-6EFF-4E53-9B01-68FF0F23C71D}" dt="2024-10-15T01:15:37.938" v="142"/>
          <ac:picMkLst>
            <pc:docMk/>
            <pc:sldMk cId="698232959" sldId="269"/>
            <ac:picMk id="8" creationId="{C56321E3-2ECD-2017-6BC3-ACE84FAC7381}"/>
          </ac:picMkLst>
        </pc:picChg>
      </pc:sldChg>
      <pc:sldChg chg="modSp">
        <pc:chgData name="Shianne Lesure" userId="S::slesure1@ggc.edu::d0b086b6-7a76-4b82-bf22-d02b04e3dc80" providerId="AD" clId="Web-{C38028B2-6EFF-4E53-9B01-68FF0F23C71D}" dt="2024-10-15T01:11:31.414" v="129"/>
        <pc:sldMkLst>
          <pc:docMk/>
          <pc:sldMk cId="1704107492" sldId="270"/>
        </pc:sldMkLst>
        <pc:spChg chg="mod">
          <ac:chgData name="Shianne Lesure" userId="S::slesure1@ggc.edu::d0b086b6-7a76-4b82-bf22-d02b04e3dc80" providerId="AD" clId="Web-{C38028B2-6EFF-4E53-9B01-68FF0F23C71D}" dt="2024-10-15T01:11:31.414" v="129"/>
          <ac:spMkLst>
            <pc:docMk/>
            <pc:sldMk cId="1704107492" sldId="270"/>
            <ac:spMk id="4" creationId="{1F30048F-16FB-7C43-B8DA-3AFBF78E19EB}"/>
          </ac:spMkLst>
        </pc:spChg>
      </pc:sldChg>
    </pc:docChg>
  </pc:docChgLst>
</pc:chgInfo>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088039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2031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630009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33033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68193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11997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10/14/2024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12595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10/14/2024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58485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725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473455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993388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846CE7D5-CF57-46EF-B807-FDD0502418D4}" type="datetimeFigureOut">
              <a:rPr lang="en-US" smtClean="0"/>
              <a:t>10/14/2024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936558482"/>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lesure.itch.io/pixel-arcade" TargetMode="External"/><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een and pink text&#10;&#10;Description automatically generated">
            <a:extLst>
              <a:ext uri="{FF2B5EF4-FFF2-40B4-BE49-F238E27FC236}">
                <a16:creationId xmlns:a16="http://schemas.microsoft.com/office/drawing/2014/main" id="{57B09E82-5013-697B-FC7B-1644B15970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798" y="-1"/>
            <a:ext cx="11904955" cy="6696538"/>
          </a:xfrm>
          <a:prstGeom prst="rect">
            <a:avLst/>
          </a:prstGeom>
        </p:spPr>
      </p:pic>
      <p:sp>
        <p:nvSpPr>
          <p:cNvPr id="3" name="Subtitle 2"/>
          <p:cNvSpPr>
            <a:spLocks noGrp="1"/>
          </p:cNvSpPr>
          <p:nvPr>
            <p:ph type="subTitle" idx="1"/>
          </p:nvPr>
        </p:nvSpPr>
        <p:spPr>
          <a:xfrm>
            <a:off x="1387030" y="6126851"/>
            <a:ext cx="9144000" cy="569686"/>
          </a:xfrm>
        </p:spPr>
        <p:txBody>
          <a:bodyPr vert="horz" lIns="91440" tIns="45720" rIns="91440" bIns="45720" rtlCol="0" anchor="t">
            <a:normAutofit/>
          </a:bodyPr>
          <a:lstStyle/>
          <a:p>
            <a:r>
              <a:rPr lang="en-US"/>
              <a:t>Shianne Lesure, Zuberi Thompson, Celeste Echols, Seohyeon Kim</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41053-5D0B-7B55-9D53-C204C8F8C305}"/>
              </a:ext>
            </a:extLst>
          </p:cNvPr>
          <p:cNvSpPr>
            <a:spLocks noGrp="1"/>
          </p:cNvSpPr>
          <p:nvPr>
            <p:ph type="title"/>
          </p:nvPr>
        </p:nvSpPr>
        <p:spPr>
          <a:xfrm>
            <a:off x="519897" y="278315"/>
            <a:ext cx="5251316" cy="1807305"/>
          </a:xfrm>
        </p:spPr>
        <p:txBody>
          <a:bodyPr>
            <a:normAutofit/>
          </a:bodyPr>
          <a:lstStyle/>
          <a:p>
            <a:r>
              <a:rPr lang="en-US" b="1">
                <a:latin typeface="Amasis MT Pro Black" panose="02040A04050005020304" pitchFamily="18" charset="0"/>
              </a:rPr>
              <a:t>Workshop Description</a:t>
            </a:r>
          </a:p>
        </p:txBody>
      </p:sp>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ChangeAspect="1"/>
          </p:cNvPicPr>
          <p:nvPr/>
        </p:nvPicPr>
        <p:blipFill>
          <a:blip r:embed="rId2">
            <a:extLst>
              <a:ext uri="{28A0092B-C50C-407E-A947-70E740481C1C}">
                <a14:useLocalDpi xmlns:a14="http://schemas.microsoft.com/office/drawing/2010/main" val="0"/>
              </a:ext>
            </a:extLst>
          </a:blip>
          <a:srcRect l="30103" r="209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13407EF0-D1DC-07D2-15E3-1367F5ABA90A}"/>
              </a:ext>
            </a:extLst>
          </p:cNvPr>
          <p:cNvSpPr txBox="1"/>
          <p:nvPr/>
        </p:nvSpPr>
        <p:spPr>
          <a:xfrm>
            <a:off x="447648" y="2085648"/>
            <a:ext cx="6324951" cy="4247317"/>
          </a:xfrm>
          <a:prstGeom prst="rect">
            <a:avLst/>
          </a:prstGeom>
          <a:solidFill>
            <a:schemeClr val="accent2">
              <a:lumMod val="60000"/>
              <a:lumOff val="40000"/>
            </a:schemeClr>
          </a:solidFill>
          <a:ln w="57150">
            <a:solidFill>
              <a:schemeClr val="accent2">
                <a:lumMod val="75000"/>
              </a:schemeClr>
            </a:solidFill>
          </a:ln>
        </p:spPr>
        <p:txBody>
          <a:bodyPr wrap="square" lIns="91440" tIns="45720" rIns="91440" bIns="45720" rtlCol="0" anchor="t">
            <a:spAutoFit/>
          </a:bodyPr>
          <a:lstStyle/>
          <a:p>
            <a:pPr marL="342900" indent="-342900">
              <a:buAutoNum type="arabicPeriod"/>
            </a:pPr>
            <a:r>
              <a:rPr lang="en-US" dirty="0">
                <a:solidFill>
                  <a:schemeClr val="bg1"/>
                </a:solidFill>
                <a:latin typeface="Berlin Sans FB Demi"/>
                <a:ea typeface="+mn-lt"/>
                <a:cs typeface="+mn-lt"/>
              </a:rPr>
              <a:t>Go to </a:t>
            </a:r>
            <a:r>
              <a:rPr lang="en-US" dirty="0">
                <a:solidFill>
                  <a:srgbClr val="7030A0"/>
                </a:solidFill>
                <a:latin typeface="Berlin Sans FB Demi"/>
                <a:ea typeface="+mn-lt"/>
                <a:cs typeface="+mn-lt"/>
                <a:hlinkClick r:id="rId3">
                  <a:extLst>
                    <a:ext uri="{A12FA001-AC4F-418D-AE19-62706E023703}">
                      <ahyp:hlinkClr xmlns:ahyp="http://schemas.microsoft.com/office/drawing/2018/hyperlinkcolor" val="tx"/>
                    </a:ext>
                  </a:extLst>
                </a:hlinkClick>
              </a:rPr>
              <a:t>https://slesure.itch.io/pixel-arcade</a:t>
            </a:r>
            <a:r>
              <a:rPr lang="en-US" dirty="0">
                <a:solidFill>
                  <a:srgbClr val="7030A0"/>
                </a:solidFill>
                <a:latin typeface="Berlin Sans FB Demi"/>
                <a:ea typeface="+mn-lt"/>
                <a:cs typeface="+mn-lt"/>
              </a:rPr>
              <a:t>.</a:t>
            </a:r>
            <a:endParaRPr lang="en-US">
              <a:solidFill>
                <a:srgbClr val="7030A0"/>
              </a:solidFill>
              <a:latin typeface="Berlin Sans FB Demi"/>
            </a:endParaRPr>
          </a:p>
          <a:p>
            <a:pPr marL="342900" indent="-342900">
              <a:buAutoNum type="arabicPeriod"/>
            </a:pPr>
            <a:endParaRPr lang="en-US" dirty="0">
              <a:solidFill>
                <a:srgbClr val="7030A0"/>
              </a:solidFill>
              <a:latin typeface="Berlin Sans FB Demi"/>
              <a:ea typeface="+mn-lt"/>
              <a:cs typeface="+mn-lt"/>
            </a:endParaRPr>
          </a:p>
          <a:p>
            <a:pPr marL="342900" indent="-342900">
              <a:buAutoNum type="arabicPeriod"/>
            </a:pPr>
            <a:r>
              <a:rPr lang="en-US" dirty="0">
                <a:solidFill>
                  <a:schemeClr val="bg1"/>
                </a:solidFill>
                <a:latin typeface="Berlin Sans FB Demi"/>
                <a:ea typeface="+mn-lt"/>
                <a:cs typeface="+mn-lt"/>
              </a:rPr>
              <a:t>Read the description under the game to understand the details.</a:t>
            </a:r>
            <a:endParaRPr lang="en-US" dirty="0">
              <a:solidFill>
                <a:schemeClr val="bg1"/>
              </a:solidFill>
              <a:latin typeface="Berlin Sans FB Demi"/>
            </a:endParaRPr>
          </a:p>
          <a:p>
            <a:pPr marL="342900" indent="-342900">
              <a:buAutoNum type="arabicPeriod"/>
            </a:pPr>
            <a:endParaRPr lang="en-US" dirty="0">
              <a:solidFill>
                <a:schemeClr val="bg1"/>
              </a:solidFill>
              <a:latin typeface="Berlin Sans FB Demi"/>
              <a:ea typeface="+mn-lt"/>
              <a:cs typeface="+mn-lt"/>
            </a:endParaRPr>
          </a:p>
          <a:p>
            <a:pPr marL="342900" indent="-342900">
              <a:buAutoNum type="arabicPeriod"/>
            </a:pPr>
            <a:r>
              <a:rPr lang="en-US" dirty="0">
                <a:solidFill>
                  <a:schemeClr val="bg1"/>
                </a:solidFill>
                <a:latin typeface="Berlin Sans FB Demi"/>
                <a:ea typeface="+mn-lt"/>
                <a:cs typeface="+mn-lt"/>
              </a:rPr>
              <a:t>When you're ready to play, click the </a:t>
            </a:r>
            <a:r>
              <a:rPr lang="en-US" b="1" dirty="0">
                <a:solidFill>
                  <a:srgbClr val="7030A0"/>
                </a:solidFill>
                <a:latin typeface="Berlin Sans FB Demi"/>
                <a:ea typeface="+mn-lt"/>
                <a:cs typeface="+mn-lt"/>
              </a:rPr>
              <a:t>"Run game"</a:t>
            </a:r>
            <a:r>
              <a:rPr lang="en-US" dirty="0">
                <a:solidFill>
                  <a:schemeClr val="bg1"/>
                </a:solidFill>
                <a:latin typeface="Berlin Sans FB Demi"/>
                <a:ea typeface="+mn-lt"/>
                <a:cs typeface="+mn-lt"/>
              </a:rPr>
              <a:t> button.</a:t>
            </a:r>
            <a:endParaRPr lang="en-US">
              <a:solidFill>
                <a:schemeClr val="bg1"/>
              </a:solidFill>
              <a:latin typeface="Berlin Sans FB Demi"/>
            </a:endParaRPr>
          </a:p>
          <a:p>
            <a:pPr marL="342900" indent="-342900">
              <a:buAutoNum type="arabicPeriod"/>
            </a:pPr>
            <a:endParaRPr lang="en-US" dirty="0">
              <a:solidFill>
                <a:schemeClr val="bg1"/>
              </a:solidFill>
              <a:latin typeface="Berlin Sans FB Demi"/>
              <a:ea typeface="+mn-lt"/>
              <a:cs typeface="+mn-lt"/>
            </a:endParaRPr>
          </a:p>
          <a:p>
            <a:pPr marL="342900" indent="-342900">
              <a:buAutoNum type="arabicPeriod"/>
            </a:pPr>
            <a:r>
              <a:rPr lang="en-US" dirty="0">
                <a:solidFill>
                  <a:schemeClr val="bg1"/>
                </a:solidFill>
                <a:latin typeface="Berlin Sans FB Demi"/>
                <a:ea typeface="+mn-lt"/>
                <a:cs typeface="+mn-lt"/>
              </a:rPr>
              <a:t>Once the game loads, hit the </a:t>
            </a:r>
            <a:r>
              <a:rPr lang="en-US" b="1" dirty="0">
                <a:solidFill>
                  <a:srgbClr val="7030A0"/>
                </a:solidFill>
                <a:latin typeface="Berlin Sans FB Demi"/>
                <a:ea typeface="+mn-lt"/>
                <a:cs typeface="+mn-lt"/>
              </a:rPr>
              <a:t>full screen</a:t>
            </a:r>
            <a:r>
              <a:rPr lang="en-US" dirty="0">
                <a:solidFill>
                  <a:srgbClr val="7030A0"/>
                </a:solidFill>
                <a:latin typeface="Berlin Sans FB Demi"/>
                <a:ea typeface="+mn-lt"/>
                <a:cs typeface="+mn-lt"/>
              </a:rPr>
              <a:t> </a:t>
            </a:r>
            <a:r>
              <a:rPr lang="en-US" dirty="0">
                <a:solidFill>
                  <a:schemeClr val="bg1"/>
                </a:solidFill>
                <a:latin typeface="Berlin Sans FB Demi"/>
                <a:ea typeface="+mn-lt"/>
                <a:cs typeface="+mn-lt"/>
              </a:rPr>
              <a:t>icon at the bottom right corner of the game view for the best experience.</a:t>
            </a:r>
          </a:p>
          <a:p>
            <a:pPr marL="342900" indent="-342900">
              <a:buAutoNum type="arabicPeriod"/>
            </a:pPr>
            <a:endParaRPr lang="en-US" dirty="0">
              <a:solidFill>
                <a:schemeClr val="bg1"/>
              </a:solidFill>
              <a:latin typeface="Berlin Sans FB Demi"/>
              <a:ea typeface="+mn-lt"/>
              <a:cs typeface="+mn-lt"/>
            </a:endParaRPr>
          </a:p>
          <a:p>
            <a:pPr marL="342900" indent="-342900">
              <a:buAutoNum type="arabicPeriod"/>
            </a:pPr>
            <a:r>
              <a:rPr lang="en-US" dirty="0">
                <a:solidFill>
                  <a:schemeClr val="bg1"/>
                </a:solidFill>
                <a:latin typeface="Berlin Sans FB Demi"/>
                <a:ea typeface="+mn-lt"/>
                <a:cs typeface="+mn-lt"/>
              </a:rPr>
              <a:t>Start by playing the assigned game.</a:t>
            </a:r>
          </a:p>
          <a:p>
            <a:pPr marL="342900" indent="-342900">
              <a:buAutoNum type="arabicPeriod"/>
            </a:pPr>
            <a:endParaRPr lang="en-US" dirty="0">
              <a:solidFill>
                <a:schemeClr val="bg1"/>
              </a:solidFill>
              <a:latin typeface="Berlin Sans FB Demi"/>
              <a:ea typeface="+mn-lt"/>
              <a:cs typeface="+mn-lt"/>
            </a:endParaRPr>
          </a:p>
          <a:p>
            <a:pPr marL="342900" indent="-342900">
              <a:buAutoNum type="arabicPeriod"/>
            </a:pPr>
            <a:r>
              <a:rPr lang="en-US" dirty="0">
                <a:solidFill>
                  <a:schemeClr val="bg1"/>
                </a:solidFill>
                <a:latin typeface="Berlin Sans FB Demi"/>
                <a:ea typeface="+mn-lt"/>
                <a:cs typeface="+mn-lt"/>
              </a:rPr>
              <a:t>If you finish early, feel free to explore and play the RGB paint game.</a:t>
            </a:r>
            <a:endParaRPr lang="en-US" dirty="0">
              <a:solidFill>
                <a:schemeClr val="bg1"/>
              </a:solidFill>
              <a:latin typeface="Berlin Sans FB Demi"/>
            </a:endParaRPr>
          </a:p>
        </p:txBody>
      </p:sp>
      <p:pic>
        <p:nvPicPr>
          <p:cNvPr id="9" name="Picture 8" descr="A screenshot of a video game&#10;&#10;Description automatically generated">
            <a:extLst>
              <a:ext uri="{FF2B5EF4-FFF2-40B4-BE49-F238E27FC236}">
                <a16:creationId xmlns:a16="http://schemas.microsoft.com/office/drawing/2014/main" id="{767D04C2-C846-83B1-9B1E-E94B5647A381}"/>
              </a:ext>
            </a:extLst>
          </p:cNvPr>
          <p:cNvPicPr>
            <a:picLocks noChangeAspect="1"/>
          </p:cNvPicPr>
          <p:nvPr/>
        </p:nvPicPr>
        <p:blipFill>
          <a:blip r:embed="rId4"/>
          <a:stretch>
            <a:fillRect/>
          </a:stretch>
        </p:blipFill>
        <p:spPr>
          <a:xfrm>
            <a:off x="7453381" y="3803650"/>
            <a:ext cx="4035728" cy="2230755"/>
          </a:xfrm>
          <a:prstGeom prst="rect">
            <a:avLst/>
          </a:prstGeom>
          <a:ln w="57150">
            <a:solidFill>
              <a:srgbClr val="66FF66"/>
            </a:solidFill>
          </a:ln>
        </p:spPr>
      </p:pic>
      <p:pic>
        <p:nvPicPr>
          <p:cNvPr id="6" name="Content Placeholder 5" descr="A screenshot of a game&#10;&#10;Description automatically generated">
            <a:extLst>
              <a:ext uri="{FF2B5EF4-FFF2-40B4-BE49-F238E27FC236}">
                <a16:creationId xmlns:a16="http://schemas.microsoft.com/office/drawing/2014/main" id="{A4E7D9BF-B4DA-DE0A-9628-0C50DF2785DF}"/>
              </a:ext>
            </a:extLst>
          </p:cNvPr>
          <p:cNvPicPr>
            <a:picLocks noGrp="1" noChangeAspect="1"/>
          </p:cNvPicPr>
          <p:nvPr>
            <p:ph idx="1"/>
          </p:nvPr>
        </p:nvPicPr>
        <p:blipFill>
          <a:blip r:embed="rId5"/>
          <a:stretch>
            <a:fillRect/>
          </a:stretch>
        </p:blipFill>
        <p:spPr>
          <a:xfrm>
            <a:off x="7453312" y="918686"/>
            <a:ext cx="4041775" cy="2172335"/>
          </a:xfrm>
          <a:ln w="57150">
            <a:solidFill>
              <a:srgbClr val="66FF66"/>
            </a:solidFill>
          </a:ln>
        </p:spPr>
      </p:pic>
    </p:spTree>
    <p:extLst>
      <p:ext uri="{BB962C8B-B14F-4D97-AF65-F5344CB8AC3E}">
        <p14:creationId xmlns:p14="http://schemas.microsoft.com/office/powerpoint/2010/main" val="201858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a:ln>
            <a:solidFill>
              <a:schemeClr val="accent2">
                <a:lumMod val="75000"/>
              </a:schemeClr>
            </a:solidFill>
          </a:ln>
        </p:spPr>
      </p:pic>
      <p:sp>
        <p:nvSpPr>
          <p:cNvPr id="4" name="Title 3">
            <a:extLst>
              <a:ext uri="{FF2B5EF4-FFF2-40B4-BE49-F238E27FC236}">
                <a16:creationId xmlns:a16="http://schemas.microsoft.com/office/drawing/2014/main" id="{1F30048F-16FB-7C43-B8DA-3AFBF78E19EB}"/>
              </a:ext>
            </a:extLst>
          </p:cNvPr>
          <p:cNvSpPr>
            <a:spLocks noGrp="1"/>
          </p:cNvSpPr>
          <p:nvPr>
            <p:ph type="title"/>
          </p:nvPr>
        </p:nvSpPr>
        <p:spPr>
          <a:xfrm>
            <a:off x="0" y="2699658"/>
            <a:ext cx="12192000" cy="1682410"/>
          </a:xfrm>
          <a:solidFill>
            <a:schemeClr val="accent2">
              <a:lumMod val="60000"/>
              <a:lumOff val="40000"/>
            </a:schemeClr>
          </a:solidFill>
          <a:ln w="57150">
            <a:solidFill>
              <a:schemeClr val="accent2">
                <a:lumMod val="75000"/>
              </a:schemeClr>
            </a:solidFill>
          </a:ln>
        </p:spPr>
        <p:txBody>
          <a:bodyPr>
            <a:noAutofit/>
          </a:bodyPr>
          <a:lstStyle/>
          <a:p>
            <a:pPr algn="ctr"/>
            <a:r>
              <a:rPr lang="en-US" sz="3200" b="1">
                <a:solidFill>
                  <a:schemeClr val="bg1"/>
                </a:solidFill>
                <a:latin typeface="Amasis MT Pro Black"/>
              </a:rPr>
              <a:t>Please fill out the survey and give us as much feedback as possible so we can improve in the future~!</a:t>
            </a:r>
            <a:endParaRPr lang="en-US" sz="3200">
              <a:solidFill>
                <a:schemeClr val="bg1"/>
              </a:solidFill>
            </a:endParaRPr>
          </a:p>
        </p:txBody>
      </p:sp>
    </p:spTree>
    <p:extLst>
      <p:ext uri="{BB962C8B-B14F-4D97-AF65-F5344CB8AC3E}">
        <p14:creationId xmlns:p14="http://schemas.microsoft.com/office/powerpoint/2010/main" val="4105544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a:ln>
            <a:solidFill>
              <a:schemeClr val="accent2">
                <a:lumMod val="75000"/>
              </a:schemeClr>
            </a:solidFill>
          </a:ln>
        </p:spPr>
      </p:pic>
      <p:sp>
        <p:nvSpPr>
          <p:cNvPr id="4" name="Title 3">
            <a:extLst>
              <a:ext uri="{FF2B5EF4-FFF2-40B4-BE49-F238E27FC236}">
                <a16:creationId xmlns:a16="http://schemas.microsoft.com/office/drawing/2014/main" id="{1F30048F-16FB-7C43-B8DA-3AFBF78E19EB}"/>
              </a:ext>
            </a:extLst>
          </p:cNvPr>
          <p:cNvSpPr>
            <a:spLocks noGrp="1"/>
          </p:cNvSpPr>
          <p:nvPr>
            <p:ph type="title"/>
          </p:nvPr>
        </p:nvSpPr>
        <p:spPr>
          <a:xfrm>
            <a:off x="0" y="2699658"/>
            <a:ext cx="12192000" cy="1682410"/>
          </a:xfrm>
          <a:solidFill>
            <a:srgbClr val="FD73A8"/>
          </a:solidFill>
          <a:ln w="57150">
            <a:solidFill>
              <a:srgbClr val="DA0058"/>
            </a:solidFill>
          </a:ln>
        </p:spPr>
        <p:txBody>
          <a:bodyPr>
            <a:noAutofit/>
          </a:bodyPr>
          <a:lstStyle/>
          <a:p>
            <a:pPr algn="ctr"/>
            <a:r>
              <a:rPr lang="en-US" sz="9600" b="1">
                <a:solidFill>
                  <a:schemeClr val="bg1"/>
                </a:solidFill>
                <a:latin typeface="Amasis MT Pro Black" panose="02040A04050005020304" pitchFamily="18" charset="0"/>
              </a:rPr>
              <a:t>Questions?</a:t>
            </a:r>
          </a:p>
        </p:txBody>
      </p:sp>
    </p:spTree>
    <p:extLst>
      <p:ext uri="{BB962C8B-B14F-4D97-AF65-F5344CB8AC3E}">
        <p14:creationId xmlns:p14="http://schemas.microsoft.com/office/powerpoint/2010/main" val="1704107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text on a black background&#10;&#10;Description automatically generated">
            <a:extLst>
              <a:ext uri="{FF2B5EF4-FFF2-40B4-BE49-F238E27FC236}">
                <a16:creationId xmlns:a16="http://schemas.microsoft.com/office/drawing/2014/main" id="{0090558D-2E7F-11DD-8EAE-425504D455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465081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41053-5D0B-7B55-9D53-C204C8F8C305}"/>
              </a:ext>
            </a:extLst>
          </p:cNvPr>
          <p:cNvSpPr>
            <a:spLocks noGrp="1"/>
          </p:cNvSpPr>
          <p:nvPr>
            <p:ph type="title"/>
          </p:nvPr>
        </p:nvSpPr>
        <p:spPr>
          <a:xfrm>
            <a:off x="838201" y="365125"/>
            <a:ext cx="5251316" cy="1807305"/>
          </a:xfrm>
        </p:spPr>
        <p:txBody>
          <a:bodyPr>
            <a:normAutofit/>
          </a:bodyPr>
          <a:lstStyle/>
          <a:p>
            <a:r>
              <a:rPr lang="en-US" b="1">
                <a:latin typeface="Amasis MT Pro Black" panose="02040A04050005020304" pitchFamily="18" charset="0"/>
              </a:rPr>
              <a:t>What is TAP?</a:t>
            </a:r>
          </a:p>
        </p:txBody>
      </p:sp>
      <p:sp>
        <p:nvSpPr>
          <p:cNvPr id="37" name="Content Placeholder 10">
            <a:extLst>
              <a:ext uri="{FF2B5EF4-FFF2-40B4-BE49-F238E27FC236}">
                <a16:creationId xmlns:a16="http://schemas.microsoft.com/office/drawing/2014/main" id="{69611C72-123C-E26E-98FA-6C75C00A3B3D}"/>
              </a:ext>
            </a:extLst>
          </p:cNvPr>
          <p:cNvSpPr>
            <a:spLocks noGrp="1"/>
          </p:cNvSpPr>
          <p:nvPr>
            <p:ph idx="1"/>
          </p:nvPr>
        </p:nvSpPr>
        <p:spPr>
          <a:xfrm>
            <a:off x="838200" y="2333297"/>
            <a:ext cx="4619621" cy="3843666"/>
          </a:xfrm>
        </p:spPr>
        <p:txBody>
          <a:bodyPr>
            <a:normAutofit/>
          </a:bodyPr>
          <a:lstStyle/>
          <a:p>
            <a:endParaRPr lang="en-US" sz="2000"/>
          </a:p>
        </p:txBody>
      </p:sp>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ChangeAspect="1"/>
          </p:cNvPicPr>
          <p:nvPr/>
        </p:nvPicPr>
        <p:blipFill>
          <a:blip r:embed="rId2">
            <a:extLst>
              <a:ext uri="{28A0092B-C50C-407E-A947-70E740481C1C}">
                <a14:useLocalDpi xmlns:a14="http://schemas.microsoft.com/office/drawing/2010/main" val="0"/>
              </a:ext>
            </a:extLst>
          </a:blip>
          <a:srcRect l="30103" r="209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13407EF0-D1DC-07D2-15E3-1367F5ABA90A}"/>
              </a:ext>
            </a:extLst>
          </p:cNvPr>
          <p:cNvSpPr txBox="1"/>
          <p:nvPr/>
        </p:nvSpPr>
        <p:spPr>
          <a:xfrm>
            <a:off x="838200" y="2220686"/>
            <a:ext cx="10515600" cy="2831544"/>
          </a:xfrm>
          <a:prstGeom prst="rect">
            <a:avLst/>
          </a:prstGeom>
          <a:solidFill>
            <a:srgbClr val="FD73A8"/>
          </a:solidFill>
          <a:ln w="57150">
            <a:solidFill>
              <a:srgbClr val="DA0058"/>
            </a:solidFill>
          </a:ln>
        </p:spPr>
        <p:txBody>
          <a:bodyPr wrap="square" lIns="91440" tIns="45720" rIns="91440" bIns="45720" rtlCol="0" anchor="t">
            <a:spAutoFit/>
          </a:bodyPr>
          <a:lstStyle/>
          <a:p>
            <a:pPr marL="285750" indent="-285750">
              <a:buFont typeface="Arial"/>
              <a:buChar char="•"/>
            </a:pPr>
            <a:r>
              <a:rPr lang="en-US" sz="2000" dirty="0">
                <a:solidFill>
                  <a:schemeClr val="bg1"/>
                </a:solidFill>
                <a:latin typeface="Berlin Sans FB Demi"/>
                <a:ea typeface="+mn-lt"/>
                <a:cs typeface="+mn-lt"/>
              </a:rPr>
              <a:t>Technology Ambassador Program</a:t>
            </a:r>
            <a:r>
              <a:rPr lang="en-US" sz="2000" dirty="0">
                <a:solidFill>
                  <a:srgbClr val="7030A0"/>
                </a:solidFill>
                <a:latin typeface="Berlin Sans FB Demi"/>
                <a:ea typeface="+mn-lt"/>
                <a:cs typeface="+mn-lt"/>
              </a:rPr>
              <a:t> </a:t>
            </a:r>
            <a:r>
              <a:rPr lang="en-US" sz="2000" b="1" dirty="0">
                <a:solidFill>
                  <a:schemeClr val="bg1"/>
                </a:solidFill>
                <a:latin typeface="Berlin Sans FB Demi"/>
                <a:ea typeface="+mn-lt"/>
                <a:cs typeface="+mn-lt"/>
              </a:rPr>
              <a:t>(TAP)</a:t>
            </a:r>
            <a:r>
              <a:rPr lang="en-US" sz="2000" dirty="0">
                <a:solidFill>
                  <a:schemeClr val="bg1"/>
                </a:solidFill>
                <a:latin typeface="Berlin Sans FB Demi"/>
                <a:ea typeface="+mn-lt"/>
                <a:cs typeface="+mn-lt"/>
              </a:rPr>
              <a:t> is a project-based class that provides a collaborative environment for students to work with their classmates on a semester-long project using technologies of their choice. TAP strives to increase participation in IT through numerous outreach activities and workshops that are designed to showcase the creative and fun side of technology.</a:t>
            </a:r>
            <a:endParaRPr lang="en-US" sz="2000" dirty="0">
              <a:solidFill>
                <a:schemeClr val="bg1"/>
              </a:solidFill>
              <a:latin typeface="Berlin Sans FB Demi"/>
            </a:endParaRPr>
          </a:p>
          <a:p>
            <a:pPr marL="285750" indent="-285750">
              <a:buFont typeface="Arial"/>
              <a:buChar char="•"/>
            </a:pPr>
            <a:endParaRPr lang="en-US" sz="2000">
              <a:solidFill>
                <a:schemeClr val="bg1"/>
              </a:solidFill>
              <a:latin typeface="Berlin Sans FB Demi"/>
            </a:endParaRPr>
          </a:p>
          <a:p>
            <a:pPr marL="285750" indent="-285750">
              <a:buFont typeface="Arial"/>
              <a:buChar char="•"/>
            </a:pPr>
            <a:r>
              <a:rPr lang="en-US" sz="2000" dirty="0">
                <a:solidFill>
                  <a:schemeClr val="bg1"/>
                </a:solidFill>
                <a:latin typeface="Berlin Sans FB Demi"/>
              </a:rPr>
              <a:t>The goal of a TAP project is to create an interactive project that will engage and teach students about complex technology concepts but in a simple, easy to learn manner. </a:t>
            </a:r>
          </a:p>
          <a:p>
            <a:pPr marL="285750" indent="-285750">
              <a:buFont typeface="Arial"/>
              <a:buChar char="•"/>
            </a:pPr>
            <a:endParaRPr lang="en-US">
              <a:solidFill>
                <a:schemeClr val="bg1"/>
              </a:solidFill>
            </a:endParaRPr>
          </a:p>
        </p:txBody>
      </p:sp>
    </p:spTree>
    <p:extLst>
      <p:ext uri="{BB962C8B-B14F-4D97-AF65-F5344CB8AC3E}">
        <p14:creationId xmlns:p14="http://schemas.microsoft.com/office/powerpoint/2010/main" val="3875370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41053-5D0B-7B55-9D53-C204C8F8C305}"/>
              </a:ext>
            </a:extLst>
          </p:cNvPr>
          <p:cNvSpPr>
            <a:spLocks noGrp="1"/>
          </p:cNvSpPr>
          <p:nvPr>
            <p:ph type="title"/>
          </p:nvPr>
        </p:nvSpPr>
        <p:spPr>
          <a:xfrm>
            <a:off x="838201" y="365125"/>
            <a:ext cx="5251316" cy="1807305"/>
          </a:xfrm>
        </p:spPr>
        <p:txBody>
          <a:bodyPr>
            <a:normAutofit/>
          </a:bodyPr>
          <a:lstStyle/>
          <a:p>
            <a:r>
              <a:rPr lang="en-US" b="1">
                <a:latin typeface="Amasis MT Pro Black" panose="02040A04050005020304" pitchFamily="18" charset="0"/>
              </a:rPr>
              <a:t>Goals</a:t>
            </a:r>
          </a:p>
        </p:txBody>
      </p:sp>
      <p:sp>
        <p:nvSpPr>
          <p:cNvPr id="11" name="Content Placeholder 10">
            <a:extLst>
              <a:ext uri="{FF2B5EF4-FFF2-40B4-BE49-F238E27FC236}">
                <a16:creationId xmlns:a16="http://schemas.microsoft.com/office/drawing/2014/main" id="{EDD94FB1-FC1E-4A00-CC04-C4608DBE2BF5}"/>
              </a:ext>
            </a:extLst>
          </p:cNvPr>
          <p:cNvSpPr>
            <a:spLocks noGrp="1"/>
          </p:cNvSpPr>
          <p:nvPr>
            <p:ph idx="1"/>
          </p:nvPr>
        </p:nvSpPr>
        <p:spPr>
          <a:xfrm>
            <a:off x="838200" y="2333297"/>
            <a:ext cx="4619621" cy="3843666"/>
          </a:xfrm>
        </p:spPr>
        <p:txBody>
          <a:bodyPr>
            <a:normAutofit/>
          </a:bodyPr>
          <a:lstStyle/>
          <a:p>
            <a:endParaRPr lang="en-US" sz="2000"/>
          </a:p>
        </p:txBody>
      </p:sp>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ChangeAspect="1"/>
          </p:cNvPicPr>
          <p:nvPr/>
        </p:nvPicPr>
        <p:blipFill>
          <a:blip r:embed="rId2">
            <a:extLst>
              <a:ext uri="{28A0092B-C50C-407E-A947-70E740481C1C}">
                <a14:useLocalDpi xmlns:a14="http://schemas.microsoft.com/office/drawing/2010/main" val="0"/>
              </a:ext>
            </a:extLst>
          </a:blip>
          <a:srcRect l="30103" r="209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13407EF0-D1DC-07D2-15E3-1367F5ABA90A}"/>
              </a:ext>
            </a:extLst>
          </p:cNvPr>
          <p:cNvSpPr txBox="1"/>
          <p:nvPr/>
        </p:nvSpPr>
        <p:spPr>
          <a:xfrm>
            <a:off x="838200" y="2220686"/>
            <a:ext cx="10515600" cy="2523768"/>
          </a:xfrm>
          <a:prstGeom prst="rect">
            <a:avLst/>
          </a:prstGeom>
          <a:solidFill>
            <a:srgbClr val="FD73A8"/>
          </a:solidFill>
          <a:ln w="57150">
            <a:solidFill>
              <a:srgbClr val="DA0058"/>
            </a:solidFill>
          </a:ln>
        </p:spPr>
        <p:txBody>
          <a:bodyPr wrap="square" lIns="91440" tIns="45720" rIns="91440" bIns="45720" rtlCol="0" anchor="t">
            <a:spAutoFit/>
          </a:bodyPr>
          <a:lstStyle/>
          <a:p>
            <a:pPr marL="285750" indent="-285750">
              <a:buFont typeface="Arial"/>
              <a:buChar char="•"/>
            </a:pPr>
            <a:r>
              <a:rPr lang="en-US" sz="2000" dirty="0">
                <a:solidFill>
                  <a:schemeClr val="bg1"/>
                </a:solidFill>
                <a:latin typeface="Berlin Sans FB Demi"/>
                <a:ea typeface="+mn-lt"/>
                <a:cs typeface="+mn-lt"/>
              </a:rPr>
              <a:t>This project is geared towards middle school students up to college level students. </a:t>
            </a:r>
            <a:endParaRPr lang="en-US" dirty="0">
              <a:solidFill>
                <a:schemeClr val="bg1"/>
              </a:solidFill>
              <a:ea typeface="+mn-lt"/>
              <a:cs typeface="+mn-lt"/>
            </a:endParaRPr>
          </a:p>
          <a:p>
            <a:pPr marL="285750" indent="-285750">
              <a:buFont typeface="Arial"/>
              <a:buChar char="•"/>
            </a:pPr>
            <a:endParaRPr lang="en-US">
              <a:ea typeface="+mn-lt"/>
              <a:cs typeface="+mn-lt"/>
            </a:endParaRPr>
          </a:p>
          <a:p>
            <a:pPr marL="285750" indent="-285750">
              <a:buFont typeface="Arial"/>
              <a:buChar char="•"/>
            </a:pPr>
            <a:r>
              <a:rPr lang="en-US" sz="2000" dirty="0">
                <a:solidFill>
                  <a:schemeClr val="bg1"/>
                </a:solidFill>
                <a:latin typeface="Berlin Sans FB Demi"/>
                <a:ea typeface="+mn-lt"/>
                <a:cs typeface="+mn-lt"/>
              </a:rPr>
              <a:t>This study is being conducted to see if video games are a valid medium of instructing students on complex technical concepts. This study will also compare the effectiveness of in-person learning to online learning. </a:t>
            </a:r>
            <a:endParaRPr lang="en-US">
              <a:solidFill>
                <a:schemeClr val="bg1"/>
              </a:solidFill>
              <a:latin typeface="Aptos" panose="02110004020202020204"/>
              <a:ea typeface="+mn-lt"/>
              <a:cs typeface="+mn-lt"/>
            </a:endParaRPr>
          </a:p>
          <a:p>
            <a:endParaRPr lang="en-US" sz="2000" dirty="0">
              <a:solidFill>
                <a:schemeClr val="bg1"/>
              </a:solidFill>
              <a:latin typeface="Berlin Sans FB Demi"/>
              <a:ea typeface="+mn-lt"/>
              <a:cs typeface="+mn-lt"/>
            </a:endParaRPr>
          </a:p>
          <a:p>
            <a:pPr marL="285750" indent="-285750">
              <a:buFont typeface="Arial"/>
              <a:buChar char="•"/>
            </a:pPr>
            <a:r>
              <a:rPr lang="en-US" sz="2000" dirty="0">
                <a:solidFill>
                  <a:schemeClr val="bg1"/>
                </a:solidFill>
                <a:latin typeface="Berlin Sans FB Demi"/>
                <a:ea typeface="+mn-lt"/>
                <a:cs typeface="+mn-lt"/>
              </a:rPr>
              <a:t>This project aims to be engaging for students so that they can learn binary </a:t>
            </a:r>
            <a:r>
              <a:rPr lang="en-US" sz="2000" dirty="0" err="1">
                <a:solidFill>
                  <a:schemeClr val="bg1"/>
                </a:solidFill>
                <a:latin typeface="Berlin Sans FB Demi"/>
                <a:ea typeface="+mn-lt"/>
                <a:cs typeface="+mn-lt"/>
              </a:rPr>
              <a:t>thorugh</a:t>
            </a:r>
            <a:r>
              <a:rPr lang="en-US" sz="2000" dirty="0">
                <a:solidFill>
                  <a:schemeClr val="bg1"/>
                </a:solidFill>
                <a:latin typeface="Berlin Sans FB Demi"/>
                <a:ea typeface="+mn-lt"/>
                <a:cs typeface="+mn-lt"/>
              </a:rPr>
              <a:t> active learning without a lot of stress.</a:t>
            </a:r>
            <a:endParaRPr lang="en-US" dirty="0">
              <a:solidFill>
                <a:schemeClr val="bg1"/>
              </a:solidFill>
              <a:ea typeface="+mn-lt"/>
              <a:cs typeface="+mn-lt"/>
            </a:endParaRPr>
          </a:p>
        </p:txBody>
      </p:sp>
    </p:spTree>
    <p:extLst>
      <p:ext uri="{BB962C8B-B14F-4D97-AF65-F5344CB8AC3E}">
        <p14:creationId xmlns:p14="http://schemas.microsoft.com/office/powerpoint/2010/main" val="2003958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41053-5D0B-7B55-9D53-C204C8F8C305}"/>
              </a:ext>
            </a:extLst>
          </p:cNvPr>
          <p:cNvSpPr>
            <a:spLocks noGrp="1"/>
          </p:cNvSpPr>
          <p:nvPr>
            <p:ph type="title"/>
          </p:nvPr>
        </p:nvSpPr>
        <p:spPr>
          <a:xfrm>
            <a:off x="838201" y="365125"/>
            <a:ext cx="5251316" cy="1807305"/>
          </a:xfrm>
        </p:spPr>
        <p:txBody>
          <a:bodyPr>
            <a:normAutofit/>
          </a:bodyPr>
          <a:lstStyle/>
          <a:p>
            <a:r>
              <a:rPr lang="en-US" b="1">
                <a:latin typeface="Amasis MT Pro Black" panose="02040A04050005020304" pitchFamily="18" charset="0"/>
              </a:rPr>
              <a:t>Project Description</a:t>
            </a:r>
          </a:p>
        </p:txBody>
      </p:sp>
      <p:sp>
        <p:nvSpPr>
          <p:cNvPr id="19" name="Content Placeholder 10">
            <a:extLst>
              <a:ext uri="{FF2B5EF4-FFF2-40B4-BE49-F238E27FC236}">
                <a16:creationId xmlns:a16="http://schemas.microsoft.com/office/drawing/2014/main" id="{436255CF-008E-FAA2-EA61-4168E5713D4A}"/>
              </a:ext>
            </a:extLst>
          </p:cNvPr>
          <p:cNvSpPr>
            <a:spLocks noGrp="1"/>
          </p:cNvSpPr>
          <p:nvPr>
            <p:ph idx="1"/>
          </p:nvPr>
        </p:nvSpPr>
        <p:spPr>
          <a:xfrm>
            <a:off x="838200" y="2333297"/>
            <a:ext cx="4619621" cy="3843666"/>
          </a:xfrm>
        </p:spPr>
        <p:txBody>
          <a:bodyPr>
            <a:normAutofit/>
          </a:bodyPr>
          <a:lstStyle/>
          <a:p>
            <a:endParaRPr lang="en-US" sz="2000"/>
          </a:p>
        </p:txBody>
      </p:sp>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ChangeAspect="1"/>
          </p:cNvPicPr>
          <p:nvPr/>
        </p:nvPicPr>
        <p:blipFill>
          <a:blip r:embed="rId2">
            <a:extLst>
              <a:ext uri="{28A0092B-C50C-407E-A947-70E740481C1C}">
                <a14:useLocalDpi xmlns:a14="http://schemas.microsoft.com/office/drawing/2010/main" val="0"/>
              </a:ext>
            </a:extLst>
          </a:blip>
          <a:srcRect l="30103" r="209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13407EF0-D1DC-07D2-15E3-1367F5ABA90A}"/>
              </a:ext>
            </a:extLst>
          </p:cNvPr>
          <p:cNvSpPr txBox="1"/>
          <p:nvPr/>
        </p:nvSpPr>
        <p:spPr>
          <a:xfrm>
            <a:off x="609886" y="2333297"/>
            <a:ext cx="6457949" cy="3970318"/>
          </a:xfrm>
          <a:prstGeom prst="rect">
            <a:avLst/>
          </a:prstGeom>
          <a:solidFill>
            <a:schemeClr val="accent2">
              <a:lumMod val="60000"/>
              <a:lumOff val="40000"/>
            </a:schemeClr>
          </a:solidFill>
          <a:ln w="57150">
            <a:solidFill>
              <a:schemeClr val="accent2">
                <a:lumMod val="75000"/>
              </a:schemeClr>
            </a:solidFill>
          </a:ln>
        </p:spPr>
        <p:txBody>
          <a:bodyPr wrap="square" rtlCol="0">
            <a:spAutoFit/>
          </a:bodyPr>
          <a:lstStyle/>
          <a:p>
            <a:pPr marL="285750" indent="-285750">
              <a:buFont typeface="Arial" panose="020B0604020202020204" pitchFamily="34" charset="0"/>
              <a:buChar char="•"/>
            </a:pPr>
            <a:endParaRPr lang="en-US" b="0" i="0">
              <a:solidFill>
                <a:srgbClr val="1F2328"/>
              </a:solidFill>
              <a:effectLst/>
              <a:latin typeface="Berlin Sans FB Demi" panose="020E0802020502020306" pitchFamily="34" charset="0"/>
            </a:endParaRPr>
          </a:p>
          <a:p>
            <a:pPr marL="285750" indent="-285750">
              <a:buFont typeface="Arial" panose="020B0604020202020204" pitchFamily="34" charset="0"/>
              <a:buChar char="•"/>
            </a:pPr>
            <a:r>
              <a:rPr lang="en-US" b="0" i="0">
                <a:solidFill>
                  <a:srgbClr val="1F2328"/>
                </a:solidFill>
                <a:effectLst/>
                <a:latin typeface="Berlin Sans FB Demi" panose="020E0802020502020306" pitchFamily="34" charset="0"/>
              </a:rPr>
              <a:t>The project is built with Unity as the main technology. </a:t>
            </a:r>
          </a:p>
          <a:p>
            <a:pPr marL="285750" indent="-285750">
              <a:buFont typeface="Arial" panose="020B0604020202020204" pitchFamily="34" charset="0"/>
              <a:buChar char="•"/>
            </a:pPr>
            <a:endParaRPr lang="en-US">
              <a:solidFill>
                <a:srgbClr val="1F2328"/>
              </a:solidFill>
              <a:latin typeface="Berlin Sans FB Demi" panose="020E0802020502020306" pitchFamily="34" charset="0"/>
            </a:endParaRPr>
          </a:p>
          <a:p>
            <a:pPr marL="285750" indent="-285750">
              <a:buFont typeface="Arial" panose="020B0604020202020204" pitchFamily="34" charset="0"/>
              <a:buChar char="•"/>
            </a:pPr>
            <a:r>
              <a:rPr lang="en-US" b="0" i="0">
                <a:solidFill>
                  <a:srgbClr val="1F2328"/>
                </a:solidFill>
                <a:effectLst/>
                <a:latin typeface="Berlin Sans FB Demi" panose="020E0802020502020306" pitchFamily="34" charset="0"/>
              </a:rPr>
              <a:t>Unity is a popular cross-platform game engine used for developing 2D, 3D, AR, VR, and simulation-based projects. </a:t>
            </a:r>
          </a:p>
          <a:p>
            <a:pPr marL="285750" indent="-285750">
              <a:buFont typeface="Arial" panose="020B0604020202020204" pitchFamily="34" charset="0"/>
              <a:buChar char="•"/>
            </a:pPr>
            <a:endParaRPr lang="en-US">
              <a:solidFill>
                <a:srgbClr val="1F2328"/>
              </a:solidFill>
              <a:latin typeface="Berlin Sans FB Demi" panose="020E0802020502020306" pitchFamily="34" charset="0"/>
            </a:endParaRPr>
          </a:p>
          <a:p>
            <a:pPr marL="285750" indent="-285750">
              <a:buFont typeface="Arial" panose="020B0604020202020204" pitchFamily="34" charset="0"/>
              <a:buChar char="•"/>
            </a:pPr>
            <a:r>
              <a:rPr lang="en-US" b="0" i="0">
                <a:solidFill>
                  <a:srgbClr val="1F2328"/>
                </a:solidFill>
                <a:effectLst/>
                <a:latin typeface="Berlin Sans FB Demi" panose="020E0802020502020306" pitchFamily="34" charset="0"/>
              </a:rPr>
              <a:t>This technology was used to build an interactive 2D game that will instruct participants about the basics of binary.</a:t>
            </a:r>
          </a:p>
          <a:p>
            <a:pPr marL="285750" indent="-285750">
              <a:buFont typeface="Arial" panose="020B0604020202020204" pitchFamily="34" charset="0"/>
              <a:buChar char="•"/>
            </a:pPr>
            <a:endParaRPr lang="en-US">
              <a:solidFill>
                <a:srgbClr val="1F2328"/>
              </a:solidFill>
              <a:latin typeface="Berlin Sans FB Demi" panose="020E0802020502020306" pitchFamily="34" charset="0"/>
            </a:endParaRPr>
          </a:p>
          <a:p>
            <a:pPr marL="285750" indent="-285750">
              <a:buFont typeface="Arial" panose="020B0604020202020204" pitchFamily="34" charset="0"/>
              <a:buChar char="•"/>
            </a:pPr>
            <a:endParaRPr lang="en-US">
              <a:solidFill>
                <a:srgbClr val="1F2328"/>
              </a:solidFill>
              <a:latin typeface="Berlin Sans FB Demi" panose="020E0802020502020306" pitchFamily="34" charset="0"/>
            </a:endParaRPr>
          </a:p>
          <a:p>
            <a:pPr marL="285750" indent="-285750">
              <a:buFont typeface="Arial" panose="020B0604020202020204" pitchFamily="34" charset="0"/>
              <a:buChar char="•"/>
            </a:pPr>
            <a:endParaRPr lang="en-US">
              <a:solidFill>
                <a:srgbClr val="1F2328"/>
              </a:solidFill>
              <a:latin typeface="Berlin Sans FB Demi" panose="020E0802020502020306" pitchFamily="34" charset="0"/>
            </a:endParaRPr>
          </a:p>
          <a:p>
            <a:pPr marL="285750" indent="-285750">
              <a:buFont typeface="Arial" panose="020B0604020202020204" pitchFamily="34" charset="0"/>
              <a:buChar char="•"/>
            </a:pPr>
            <a:endParaRPr lang="en-US">
              <a:solidFill>
                <a:srgbClr val="1F2328"/>
              </a:solidFill>
              <a:latin typeface="Berlin Sans FB Demi" panose="020E0802020502020306" pitchFamily="34" charset="0"/>
            </a:endParaRPr>
          </a:p>
          <a:p>
            <a:pPr marL="285750" indent="-285750">
              <a:buFont typeface="Arial" panose="020B0604020202020204" pitchFamily="34" charset="0"/>
              <a:buChar char="•"/>
            </a:pPr>
            <a:endParaRPr lang="en-US">
              <a:solidFill>
                <a:srgbClr val="1F2328"/>
              </a:solidFill>
              <a:latin typeface="Berlin Sans FB Demi" panose="020E0802020502020306" pitchFamily="34" charset="0"/>
            </a:endParaRPr>
          </a:p>
          <a:p>
            <a:endParaRPr lang="en-US">
              <a:solidFill>
                <a:schemeClr val="bg1"/>
              </a:solidFill>
              <a:latin typeface="Lato" panose="020F0502020204030203" pitchFamily="34" charset="0"/>
            </a:endParaRPr>
          </a:p>
        </p:txBody>
      </p:sp>
      <p:pic>
        <p:nvPicPr>
          <p:cNvPr id="6" name="Picture 5">
            <a:extLst>
              <a:ext uri="{FF2B5EF4-FFF2-40B4-BE49-F238E27FC236}">
                <a16:creationId xmlns:a16="http://schemas.microsoft.com/office/drawing/2014/main" id="{6FA021A7-BD71-D075-BF6D-EADEF14712E6}"/>
              </a:ext>
            </a:extLst>
          </p:cNvPr>
          <p:cNvPicPr>
            <a:picLocks noChangeAspect="1"/>
          </p:cNvPicPr>
          <p:nvPr/>
        </p:nvPicPr>
        <p:blipFill>
          <a:blip r:embed="rId3"/>
          <a:stretch>
            <a:fillRect/>
          </a:stretch>
        </p:blipFill>
        <p:spPr>
          <a:xfrm>
            <a:off x="7665831" y="1170986"/>
            <a:ext cx="4148696" cy="2258014"/>
          </a:xfrm>
          <a:prstGeom prst="rect">
            <a:avLst/>
          </a:prstGeom>
          <a:ln w="57150">
            <a:solidFill>
              <a:srgbClr val="66FF66"/>
            </a:solidFill>
          </a:ln>
        </p:spPr>
      </p:pic>
      <p:pic>
        <p:nvPicPr>
          <p:cNvPr id="9" name="Picture 8">
            <a:extLst>
              <a:ext uri="{FF2B5EF4-FFF2-40B4-BE49-F238E27FC236}">
                <a16:creationId xmlns:a16="http://schemas.microsoft.com/office/drawing/2014/main" id="{B44C576E-A40B-8083-4228-365A3391E6B1}"/>
              </a:ext>
            </a:extLst>
          </p:cNvPr>
          <p:cNvPicPr>
            <a:picLocks noChangeAspect="1"/>
          </p:cNvPicPr>
          <p:nvPr/>
        </p:nvPicPr>
        <p:blipFill>
          <a:blip r:embed="rId4"/>
          <a:stretch>
            <a:fillRect/>
          </a:stretch>
        </p:blipFill>
        <p:spPr>
          <a:xfrm>
            <a:off x="7720865" y="4179956"/>
            <a:ext cx="4038627" cy="2159295"/>
          </a:xfrm>
          <a:prstGeom prst="rect">
            <a:avLst/>
          </a:prstGeom>
          <a:ln w="57150">
            <a:solidFill>
              <a:srgbClr val="66FF66"/>
            </a:solidFill>
          </a:ln>
        </p:spPr>
      </p:pic>
      <p:pic>
        <p:nvPicPr>
          <p:cNvPr id="10" name="Picture 9">
            <a:extLst>
              <a:ext uri="{FF2B5EF4-FFF2-40B4-BE49-F238E27FC236}">
                <a16:creationId xmlns:a16="http://schemas.microsoft.com/office/drawing/2014/main" id="{EA542422-F9DB-75F7-38AF-3FC754D72FAB}"/>
              </a:ext>
            </a:extLst>
          </p:cNvPr>
          <p:cNvPicPr>
            <a:picLocks noChangeAspect="1"/>
          </p:cNvPicPr>
          <p:nvPr/>
        </p:nvPicPr>
        <p:blipFill>
          <a:blip r:embed="rId5"/>
          <a:stretch>
            <a:fillRect/>
          </a:stretch>
        </p:blipFill>
        <p:spPr>
          <a:xfrm>
            <a:off x="1918857" y="4365952"/>
            <a:ext cx="3712362" cy="2088204"/>
          </a:xfrm>
          <a:prstGeom prst="rect">
            <a:avLst/>
          </a:prstGeom>
        </p:spPr>
      </p:pic>
    </p:spTree>
    <p:extLst>
      <p:ext uri="{BB962C8B-B14F-4D97-AF65-F5344CB8AC3E}">
        <p14:creationId xmlns:p14="http://schemas.microsoft.com/office/powerpoint/2010/main" val="3722688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41053-5D0B-7B55-9D53-C204C8F8C305}"/>
              </a:ext>
            </a:extLst>
          </p:cNvPr>
          <p:cNvSpPr>
            <a:spLocks noGrp="1"/>
          </p:cNvSpPr>
          <p:nvPr>
            <p:ph type="title"/>
          </p:nvPr>
        </p:nvSpPr>
        <p:spPr>
          <a:xfrm>
            <a:off x="838201" y="365125"/>
            <a:ext cx="5251316" cy="1807305"/>
          </a:xfrm>
        </p:spPr>
        <p:txBody>
          <a:bodyPr>
            <a:normAutofit/>
          </a:bodyPr>
          <a:lstStyle/>
          <a:p>
            <a:r>
              <a:rPr lang="en-US" b="1">
                <a:latin typeface="Amasis MT Pro Black" panose="02040A04050005020304" pitchFamily="18" charset="0"/>
              </a:rPr>
              <a:t>What is Pixel Arcade?</a:t>
            </a:r>
          </a:p>
        </p:txBody>
      </p:sp>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ChangeAspect="1"/>
          </p:cNvPicPr>
          <p:nvPr/>
        </p:nvPicPr>
        <p:blipFill>
          <a:blip r:embed="rId2">
            <a:extLst>
              <a:ext uri="{28A0092B-C50C-407E-A947-70E740481C1C}">
                <a14:useLocalDpi xmlns:a14="http://schemas.microsoft.com/office/drawing/2010/main" val="0"/>
              </a:ext>
            </a:extLst>
          </a:blip>
          <a:srcRect l="30103" r="209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13407EF0-D1DC-07D2-15E3-1367F5ABA90A}"/>
              </a:ext>
            </a:extLst>
          </p:cNvPr>
          <p:cNvSpPr txBox="1"/>
          <p:nvPr/>
        </p:nvSpPr>
        <p:spPr>
          <a:xfrm>
            <a:off x="540861" y="2685469"/>
            <a:ext cx="3544974" cy="3139321"/>
          </a:xfrm>
          <a:prstGeom prst="rect">
            <a:avLst/>
          </a:prstGeom>
          <a:solidFill>
            <a:schemeClr val="accent5">
              <a:lumMod val="40000"/>
              <a:lumOff val="60000"/>
            </a:schemeClr>
          </a:solidFill>
          <a:ln w="57150">
            <a:solidFill>
              <a:srgbClr val="7030A0"/>
            </a:solidFill>
          </a:ln>
        </p:spPr>
        <p:txBody>
          <a:bodyPr wrap="square" rtlCol="0">
            <a:spAutoFit/>
          </a:bodyPr>
          <a:lstStyle/>
          <a:p>
            <a:endParaRPr lang="en-US" b="0" i="0">
              <a:solidFill>
                <a:schemeClr val="bg1"/>
              </a:solidFill>
              <a:effectLst/>
              <a:latin typeface="Lato" panose="020F0502020204030203" pitchFamily="34" charset="0"/>
            </a:endParaRPr>
          </a:p>
          <a:p>
            <a:pPr algn="ctr"/>
            <a:r>
              <a:rPr lang="en-US" b="1" i="0">
                <a:solidFill>
                  <a:schemeClr val="bg1"/>
                </a:solidFill>
                <a:effectLst/>
                <a:latin typeface="Berlin Sans FB Demi" panose="020E0802020502020306" pitchFamily="34" charset="0"/>
              </a:rPr>
              <a:t>Pixel Arcade </a:t>
            </a:r>
            <a:r>
              <a:rPr lang="en-US" b="0" i="0">
                <a:solidFill>
                  <a:schemeClr val="bg1"/>
                </a:solidFill>
                <a:effectLst/>
                <a:latin typeface="Berlin Sans FB Demi" panose="020E0802020502020306" pitchFamily="34" charset="0"/>
              </a:rPr>
              <a:t>is an interactive 2D arcade game that will teach about the basics of binary through the 3 mini games at display.</a:t>
            </a:r>
          </a:p>
          <a:p>
            <a:pPr algn="ctr"/>
            <a:endParaRPr lang="en-US" b="0" i="0">
              <a:solidFill>
                <a:schemeClr val="bg1"/>
              </a:solidFill>
              <a:effectLst/>
              <a:latin typeface="Berlin Sans FB Demi" panose="020E0802020502020306" pitchFamily="34" charset="0"/>
            </a:endParaRPr>
          </a:p>
          <a:p>
            <a:pPr marL="285750" indent="-285750">
              <a:buFont typeface="Arial" panose="020B0604020202020204" pitchFamily="34" charset="0"/>
              <a:buChar char="•"/>
            </a:pPr>
            <a:r>
              <a:rPr lang="en-US">
                <a:solidFill>
                  <a:schemeClr val="bg1"/>
                </a:solidFill>
                <a:latin typeface="Berlin Sans FB Demi" panose="020E0802020502020306" pitchFamily="34" charset="0"/>
              </a:rPr>
              <a:t>Binary Maze</a:t>
            </a:r>
          </a:p>
          <a:p>
            <a:pPr marL="285750" indent="-285750">
              <a:buFont typeface="Arial" panose="020B0604020202020204" pitchFamily="34" charset="0"/>
              <a:buChar char="•"/>
            </a:pPr>
            <a:r>
              <a:rPr lang="en-US">
                <a:solidFill>
                  <a:schemeClr val="bg1"/>
                </a:solidFill>
                <a:latin typeface="Berlin Sans FB Demi" panose="020E0802020502020306" pitchFamily="34" charset="0"/>
              </a:rPr>
              <a:t>Planet 01000010</a:t>
            </a:r>
          </a:p>
          <a:p>
            <a:pPr marL="285750" indent="-285750">
              <a:buFont typeface="Arial" panose="020B0604020202020204" pitchFamily="34" charset="0"/>
              <a:buChar char="•"/>
            </a:pPr>
            <a:r>
              <a:rPr lang="en-US">
                <a:solidFill>
                  <a:schemeClr val="bg1"/>
                </a:solidFill>
                <a:latin typeface="Berlin Sans FB Demi" panose="020E0802020502020306" pitchFamily="34" charset="0"/>
              </a:rPr>
              <a:t>RGB Paint</a:t>
            </a:r>
            <a:endParaRPr lang="en-US">
              <a:solidFill>
                <a:schemeClr val="bg1"/>
              </a:solidFill>
            </a:endParaRPr>
          </a:p>
          <a:p>
            <a:endParaRPr lang="en-US">
              <a:solidFill>
                <a:schemeClr val="bg1"/>
              </a:solidFill>
            </a:endParaRPr>
          </a:p>
        </p:txBody>
      </p:sp>
      <p:pic>
        <p:nvPicPr>
          <p:cNvPr id="1026" name="Picture 2">
            <a:extLst>
              <a:ext uri="{FF2B5EF4-FFF2-40B4-BE49-F238E27FC236}">
                <a16:creationId xmlns:a16="http://schemas.microsoft.com/office/drawing/2014/main" id="{9E60176C-776D-FCC9-2925-E85F578BA8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26695" y="2077375"/>
            <a:ext cx="7156712" cy="4017264"/>
          </a:xfrm>
          <a:prstGeom prst="rect">
            <a:avLst/>
          </a:prstGeom>
          <a:noFill/>
          <a:ln w="57150">
            <a:solidFill>
              <a:srgbClr val="7030A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16005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ChangeAspect="1"/>
          </p:cNvPicPr>
          <p:nvPr/>
        </p:nvPicPr>
        <p:blipFill>
          <a:blip r:embed="rId2">
            <a:extLst>
              <a:ext uri="{28A0092B-C50C-407E-A947-70E740481C1C}">
                <a14:useLocalDpi xmlns:a14="http://schemas.microsoft.com/office/drawing/2010/main" val="0"/>
              </a:ext>
            </a:extLst>
          </a:blip>
          <a:srcRect l="30103" r="209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13407EF0-D1DC-07D2-15E3-1367F5ABA90A}"/>
              </a:ext>
            </a:extLst>
          </p:cNvPr>
          <p:cNvSpPr txBox="1"/>
          <p:nvPr/>
        </p:nvSpPr>
        <p:spPr>
          <a:xfrm>
            <a:off x="400474" y="3923497"/>
            <a:ext cx="3437451" cy="1200329"/>
          </a:xfrm>
          <a:prstGeom prst="rect">
            <a:avLst/>
          </a:prstGeom>
          <a:solidFill>
            <a:schemeClr val="accent5">
              <a:lumMod val="60000"/>
              <a:lumOff val="40000"/>
            </a:schemeClr>
          </a:solidFill>
          <a:ln w="57150">
            <a:solidFill>
              <a:srgbClr val="7030A0"/>
            </a:solidFill>
          </a:ln>
        </p:spPr>
        <p:txBody>
          <a:bodyPr wrap="square" rtlCol="0">
            <a:spAutoFit/>
          </a:bodyPr>
          <a:lstStyle/>
          <a:p>
            <a:pPr algn="ctr"/>
            <a:r>
              <a:rPr lang="en-US" b="1" i="0">
                <a:solidFill>
                  <a:schemeClr val="bg1"/>
                </a:solidFill>
                <a:effectLst/>
                <a:latin typeface="Berlin Sans FB Demi" panose="020E0802020502020306" pitchFamily="34" charset="0"/>
              </a:rPr>
              <a:t>A 3-level game where the user goes through a maze and must answer all the questions before moving on to the next level.</a:t>
            </a:r>
            <a:endParaRPr lang="en-US" b="0" i="0">
              <a:solidFill>
                <a:schemeClr val="bg1"/>
              </a:solidFill>
              <a:effectLst/>
              <a:latin typeface="Berlin Sans FB Demi" panose="020E0802020502020306" pitchFamily="34" charset="0"/>
            </a:endParaRPr>
          </a:p>
        </p:txBody>
      </p:sp>
      <p:pic>
        <p:nvPicPr>
          <p:cNvPr id="3" name="Picture 2">
            <a:extLst>
              <a:ext uri="{FF2B5EF4-FFF2-40B4-BE49-F238E27FC236}">
                <a16:creationId xmlns:a16="http://schemas.microsoft.com/office/drawing/2014/main" id="{CD6F4775-E8DE-B5C0-0BCD-D48E8E92C900}"/>
              </a:ext>
            </a:extLst>
          </p:cNvPr>
          <p:cNvPicPr>
            <a:picLocks noChangeAspect="1"/>
          </p:cNvPicPr>
          <p:nvPr/>
        </p:nvPicPr>
        <p:blipFill>
          <a:blip r:embed="rId3"/>
          <a:stretch>
            <a:fillRect/>
          </a:stretch>
        </p:blipFill>
        <p:spPr>
          <a:xfrm>
            <a:off x="439258" y="1499720"/>
            <a:ext cx="3359882" cy="1889934"/>
          </a:xfrm>
          <a:prstGeom prst="rect">
            <a:avLst/>
          </a:prstGeom>
          <a:ln w="57150">
            <a:solidFill>
              <a:srgbClr val="7030A0"/>
            </a:solidFill>
          </a:ln>
        </p:spPr>
      </p:pic>
      <p:pic>
        <p:nvPicPr>
          <p:cNvPr id="4" name="Picture 3">
            <a:extLst>
              <a:ext uri="{FF2B5EF4-FFF2-40B4-BE49-F238E27FC236}">
                <a16:creationId xmlns:a16="http://schemas.microsoft.com/office/drawing/2014/main" id="{5B874F1D-D324-17C9-B53B-3511C964F846}"/>
              </a:ext>
            </a:extLst>
          </p:cNvPr>
          <p:cNvPicPr>
            <a:picLocks noChangeAspect="1"/>
          </p:cNvPicPr>
          <p:nvPr/>
        </p:nvPicPr>
        <p:blipFill>
          <a:blip r:embed="rId4"/>
          <a:stretch>
            <a:fillRect/>
          </a:stretch>
        </p:blipFill>
        <p:spPr>
          <a:xfrm>
            <a:off x="4332008" y="1493697"/>
            <a:ext cx="3359884" cy="1889935"/>
          </a:xfrm>
          <a:prstGeom prst="rect">
            <a:avLst/>
          </a:prstGeom>
          <a:ln w="57150">
            <a:solidFill>
              <a:srgbClr val="66FF66"/>
            </a:solidFill>
          </a:ln>
        </p:spPr>
      </p:pic>
      <p:pic>
        <p:nvPicPr>
          <p:cNvPr id="6" name="Picture 5">
            <a:extLst>
              <a:ext uri="{FF2B5EF4-FFF2-40B4-BE49-F238E27FC236}">
                <a16:creationId xmlns:a16="http://schemas.microsoft.com/office/drawing/2014/main" id="{C8DBC28E-22BB-F8A9-21CB-8FD0AA8675E8}"/>
              </a:ext>
            </a:extLst>
          </p:cNvPr>
          <p:cNvPicPr>
            <a:picLocks noChangeAspect="1"/>
          </p:cNvPicPr>
          <p:nvPr/>
        </p:nvPicPr>
        <p:blipFill>
          <a:blip r:embed="rId5"/>
          <a:stretch>
            <a:fillRect/>
          </a:stretch>
        </p:blipFill>
        <p:spPr>
          <a:xfrm>
            <a:off x="8324699" y="1499721"/>
            <a:ext cx="3428043" cy="1929279"/>
          </a:xfrm>
          <a:prstGeom prst="rect">
            <a:avLst/>
          </a:prstGeom>
          <a:ln w="57150">
            <a:solidFill>
              <a:srgbClr val="7030A0"/>
            </a:solidFill>
          </a:ln>
        </p:spPr>
      </p:pic>
      <p:sp>
        <p:nvSpPr>
          <p:cNvPr id="8" name="TextBox 7">
            <a:extLst>
              <a:ext uri="{FF2B5EF4-FFF2-40B4-BE49-F238E27FC236}">
                <a16:creationId xmlns:a16="http://schemas.microsoft.com/office/drawing/2014/main" id="{D06E66E4-9821-53BF-7FB8-FC1699A26728}"/>
              </a:ext>
            </a:extLst>
          </p:cNvPr>
          <p:cNvSpPr txBox="1"/>
          <p:nvPr/>
        </p:nvSpPr>
        <p:spPr>
          <a:xfrm>
            <a:off x="4269873" y="3920486"/>
            <a:ext cx="3437451" cy="1754326"/>
          </a:xfrm>
          <a:prstGeom prst="rect">
            <a:avLst/>
          </a:prstGeom>
          <a:solidFill>
            <a:schemeClr val="accent2">
              <a:lumMod val="60000"/>
              <a:lumOff val="40000"/>
            </a:schemeClr>
          </a:solidFill>
          <a:ln w="57150">
            <a:solidFill>
              <a:schemeClr val="accent2">
                <a:lumMod val="75000"/>
              </a:schemeClr>
            </a:solidFill>
          </a:ln>
        </p:spPr>
        <p:txBody>
          <a:bodyPr wrap="square" lIns="91440" tIns="45720" rIns="91440" bIns="45720" rtlCol="0" anchor="t">
            <a:spAutoFit/>
          </a:bodyPr>
          <a:lstStyle/>
          <a:p>
            <a:pPr algn="ctr"/>
            <a:r>
              <a:rPr lang="en-US" b="1" i="0">
                <a:solidFill>
                  <a:schemeClr val="bg1"/>
                </a:solidFill>
                <a:effectLst/>
                <a:latin typeface="Berlin Sans FB Demi"/>
              </a:rPr>
              <a:t>A game where the </a:t>
            </a:r>
            <a:r>
              <a:rPr lang="en-US" b="1">
                <a:solidFill>
                  <a:schemeClr val="bg1"/>
                </a:solidFill>
                <a:latin typeface="Berlin Sans FB Demi"/>
              </a:rPr>
              <a:t>users will answer questions about binary with varying difficulty to see if they can beat the NPC at traversing the board and get back home.</a:t>
            </a:r>
            <a:endParaRPr lang="en-US" b="1" i="0">
              <a:solidFill>
                <a:schemeClr val="bg1"/>
              </a:solidFill>
              <a:effectLst/>
              <a:latin typeface="Berlin Sans FB Demi" panose="020E0802020502020306" pitchFamily="34" charset="0"/>
            </a:endParaRPr>
          </a:p>
        </p:txBody>
      </p:sp>
      <p:sp>
        <p:nvSpPr>
          <p:cNvPr id="9" name="TextBox 8">
            <a:extLst>
              <a:ext uri="{FF2B5EF4-FFF2-40B4-BE49-F238E27FC236}">
                <a16:creationId xmlns:a16="http://schemas.microsoft.com/office/drawing/2014/main" id="{1D130A1E-621A-7471-5661-8DE88682223B}"/>
              </a:ext>
            </a:extLst>
          </p:cNvPr>
          <p:cNvSpPr txBox="1"/>
          <p:nvPr/>
        </p:nvSpPr>
        <p:spPr>
          <a:xfrm>
            <a:off x="8324699" y="3925354"/>
            <a:ext cx="3437451" cy="2308324"/>
          </a:xfrm>
          <a:prstGeom prst="rect">
            <a:avLst/>
          </a:prstGeom>
          <a:solidFill>
            <a:schemeClr val="accent5">
              <a:lumMod val="60000"/>
              <a:lumOff val="40000"/>
            </a:schemeClr>
          </a:solidFill>
          <a:ln w="57150">
            <a:solidFill>
              <a:srgbClr val="7030A0"/>
            </a:solidFill>
          </a:ln>
        </p:spPr>
        <p:txBody>
          <a:bodyPr wrap="square" lIns="91440" tIns="45720" rIns="91440" bIns="45720" rtlCol="0" anchor="t">
            <a:spAutoFit/>
          </a:bodyPr>
          <a:lstStyle/>
          <a:p>
            <a:pPr algn="ctr"/>
            <a:r>
              <a:rPr lang="en-US" b="1" i="0">
                <a:solidFill>
                  <a:schemeClr val="bg1"/>
                </a:solidFill>
                <a:effectLst/>
                <a:latin typeface="Berlin Sans FB Demi"/>
              </a:rPr>
              <a:t> A game where the user will plug in some numbers for the RGB chart which will then produce a random color for them to draw with on their canvas. This will only open </a:t>
            </a:r>
            <a:r>
              <a:rPr lang="en-US" b="1">
                <a:solidFill>
                  <a:schemeClr val="bg1"/>
                </a:solidFill>
                <a:latin typeface="Berlin Sans FB Demi"/>
              </a:rPr>
              <a:t>when </a:t>
            </a:r>
            <a:r>
              <a:rPr lang="en-US" b="1" i="0">
                <a:solidFill>
                  <a:schemeClr val="bg1"/>
                </a:solidFill>
                <a:effectLst/>
                <a:latin typeface="Berlin Sans FB Demi"/>
              </a:rPr>
              <a:t>you have at least played one of the games</a:t>
            </a:r>
            <a:endParaRPr lang="en-US" b="0" i="0">
              <a:solidFill>
                <a:schemeClr val="bg1"/>
              </a:solidFill>
              <a:effectLst/>
              <a:latin typeface="Berlin Sans FB Demi"/>
            </a:endParaRPr>
          </a:p>
        </p:txBody>
      </p:sp>
      <p:sp>
        <p:nvSpPr>
          <p:cNvPr id="14" name="TextBox 13">
            <a:extLst>
              <a:ext uri="{FF2B5EF4-FFF2-40B4-BE49-F238E27FC236}">
                <a16:creationId xmlns:a16="http://schemas.microsoft.com/office/drawing/2014/main" id="{D59C8AC2-A803-B001-80F7-74BBE1A6AED8}"/>
              </a:ext>
            </a:extLst>
          </p:cNvPr>
          <p:cNvSpPr txBox="1"/>
          <p:nvPr/>
        </p:nvSpPr>
        <p:spPr>
          <a:xfrm>
            <a:off x="400474" y="585850"/>
            <a:ext cx="3437451" cy="369332"/>
          </a:xfrm>
          <a:prstGeom prst="rect">
            <a:avLst/>
          </a:prstGeom>
          <a:solidFill>
            <a:schemeClr val="accent5">
              <a:lumMod val="60000"/>
              <a:lumOff val="40000"/>
            </a:schemeClr>
          </a:solidFill>
          <a:ln w="57150">
            <a:solidFill>
              <a:srgbClr val="7030A0"/>
            </a:solidFill>
          </a:ln>
        </p:spPr>
        <p:txBody>
          <a:bodyPr wrap="square" rtlCol="0">
            <a:spAutoFit/>
          </a:bodyPr>
          <a:lstStyle/>
          <a:p>
            <a:pPr algn="ctr"/>
            <a:r>
              <a:rPr lang="en-US" b="0" i="0">
                <a:solidFill>
                  <a:schemeClr val="bg1"/>
                </a:solidFill>
                <a:effectLst/>
                <a:latin typeface="Berlin Sans FB Demi" panose="020E0802020502020306" pitchFamily="34" charset="0"/>
              </a:rPr>
              <a:t>BINARY MAZE</a:t>
            </a:r>
          </a:p>
        </p:txBody>
      </p:sp>
      <p:sp>
        <p:nvSpPr>
          <p:cNvPr id="15" name="TextBox 14">
            <a:extLst>
              <a:ext uri="{FF2B5EF4-FFF2-40B4-BE49-F238E27FC236}">
                <a16:creationId xmlns:a16="http://schemas.microsoft.com/office/drawing/2014/main" id="{622557E6-68E9-830E-7C8C-20BCFA850929}"/>
              </a:ext>
            </a:extLst>
          </p:cNvPr>
          <p:cNvSpPr txBox="1"/>
          <p:nvPr/>
        </p:nvSpPr>
        <p:spPr>
          <a:xfrm>
            <a:off x="8343710" y="585850"/>
            <a:ext cx="3437451" cy="369332"/>
          </a:xfrm>
          <a:prstGeom prst="rect">
            <a:avLst/>
          </a:prstGeom>
          <a:solidFill>
            <a:schemeClr val="accent5">
              <a:lumMod val="60000"/>
              <a:lumOff val="40000"/>
            </a:schemeClr>
          </a:solidFill>
          <a:ln w="57150">
            <a:solidFill>
              <a:srgbClr val="7030A0"/>
            </a:solidFill>
          </a:ln>
        </p:spPr>
        <p:txBody>
          <a:bodyPr wrap="square" rtlCol="0">
            <a:spAutoFit/>
          </a:bodyPr>
          <a:lstStyle/>
          <a:p>
            <a:pPr algn="ctr"/>
            <a:r>
              <a:rPr lang="en-US">
                <a:solidFill>
                  <a:schemeClr val="bg1"/>
                </a:solidFill>
                <a:latin typeface="Berlin Sans FB Demi" panose="020E0802020502020306" pitchFamily="34" charset="0"/>
              </a:rPr>
              <a:t>RGB PAINT</a:t>
            </a:r>
            <a:endParaRPr lang="en-US" b="0" i="0">
              <a:solidFill>
                <a:schemeClr val="bg1"/>
              </a:solidFill>
              <a:effectLst/>
              <a:latin typeface="Berlin Sans FB Demi" panose="020E0802020502020306" pitchFamily="34" charset="0"/>
            </a:endParaRPr>
          </a:p>
        </p:txBody>
      </p:sp>
      <p:sp>
        <p:nvSpPr>
          <p:cNvPr id="16" name="TextBox 15">
            <a:extLst>
              <a:ext uri="{FF2B5EF4-FFF2-40B4-BE49-F238E27FC236}">
                <a16:creationId xmlns:a16="http://schemas.microsoft.com/office/drawing/2014/main" id="{11354EAB-0CCA-A31E-0428-3616F46C559C}"/>
              </a:ext>
            </a:extLst>
          </p:cNvPr>
          <p:cNvSpPr txBox="1"/>
          <p:nvPr/>
        </p:nvSpPr>
        <p:spPr>
          <a:xfrm>
            <a:off x="4332008" y="585850"/>
            <a:ext cx="3437451" cy="369332"/>
          </a:xfrm>
          <a:prstGeom prst="rect">
            <a:avLst/>
          </a:prstGeom>
          <a:solidFill>
            <a:schemeClr val="accent2">
              <a:lumMod val="60000"/>
              <a:lumOff val="40000"/>
            </a:schemeClr>
          </a:solidFill>
          <a:ln w="57150">
            <a:solidFill>
              <a:schemeClr val="accent2">
                <a:lumMod val="75000"/>
              </a:schemeClr>
            </a:solidFill>
          </a:ln>
        </p:spPr>
        <p:txBody>
          <a:bodyPr wrap="square" rtlCol="0">
            <a:spAutoFit/>
          </a:bodyPr>
          <a:lstStyle/>
          <a:p>
            <a:pPr algn="ctr"/>
            <a:r>
              <a:rPr lang="en-US" b="0" i="0">
                <a:solidFill>
                  <a:schemeClr val="bg1"/>
                </a:solidFill>
                <a:effectLst/>
                <a:latin typeface="Berlin Sans FB Demi" panose="020E0802020502020306" pitchFamily="34" charset="0"/>
              </a:rPr>
              <a:t>PLANET 01000010</a:t>
            </a:r>
          </a:p>
        </p:txBody>
      </p:sp>
    </p:spTree>
    <p:extLst>
      <p:ext uri="{BB962C8B-B14F-4D97-AF65-F5344CB8AC3E}">
        <p14:creationId xmlns:p14="http://schemas.microsoft.com/office/powerpoint/2010/main" val="14290079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41053-5D0B-7B55-9D53-C204C8F8C305}"/>
              </a:ext>
            </a:extLst>
          </p:cNvPr>
          <p:cNvSpPr>
            <a:spLocks noGrp="1"/>
          </p:cNvSpPr>
          <p:nvPr>
            <p:ph type="title"/>
          </p:nvPr>
        </p:nvSpPr>
        <p:spPr>
          <a:xfrm>
            <a:off x="519897" y="278315"/>
            <a:ext cx="5251316" cy="1807305"/>
          </a:xfrm>
        </p:spPr>
        <p:txBody>
          <a:bodyPr>
            <a:normAutofit/>
          </a:bodyPr>
          <a:lstStyle/>
          <a:p>
            <a:r>
              <a:rPr lang="en-US" b="1">
                <a:latin typeface="Amasis MT Pro Black"/>
              </a:rPr>
              <a:t>Introduction to Binary</a:t>
            </a:r>
          </a:p>
        </p:txBody>
      </p:sp>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ChangeAspect="1"/>
          </p:cNvPicPr>
          <p:nvPr/>
        </p:nvPicPr>
        <p:blipFill>
          <a:blip r:embed="rId2">
            <a:extLst>
              <a:ext uri="{28A0092B-C50C-407E-A947-70E740481C1C}">
                <a14:useLocalDpi xmlns:a14="http://schemas.microsoft.com/office/drawing/2010/main" val="0"/>
              </a:ext>
            </a:extLst>
          </a:blip>
          <a:srcRect l="30103" r="209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13407EF0-D1DC-07D2-15E3-1367F5ABA90A}"/>
              </a:ext>
            </a:extLst>
          </p:cNvPr>
          <p:cNvSpPr txBox="1"/>
          <p:nvPr/>
        </p:nvSpPr>
        <p:spPr>
          <a:xfrm>
            <a:off x="681493" y="2350691"/>
            <a:ext cx="5540865" cy="3416320"/>
          </a:xfrm>
          <a:prstGeom prst="rect">
            <a:avLst/>
          </a:prstGeom>
          <a:solidFill>
            <a:schemeClr val="accent2">
              <a:lumMod val="60000"/>
              <a:lumOff val="40000"/>
            </a:schemeClr>
          </a:solidFill>
          <a:ln w="57150">
            <a:solidFill>
              <a:schemeClr val="accent2">
                <a:lumMod val="75000"/>
              </a:schemeClr>
            </a:solidFill>
          </a:ln>
        </p:spPr>
        <p:txBody>
          <a:bodyPr wrap="square" lIns="91440" tIns="45720" rIns="91440" bIns="45720" rtlCol="0" anchor="t">
            <a:spAutoFit/>
          </a:bodyPr>
          <a:lstStyle/>
          <a:p>
            <a:pPr>
              <a:buFont typeface="Arial"/>
              <a:buChar char="•"/>
            </a:pPr>
            <a:r>
              <a:rPr lang="en-US" dirty="0">
                <a:solidFill>
                  <a:schemeClr val="bg1"/>
                </a:solidFill>
                <a:latin typeface="Berlin Sans FB Demi"/>
                <a:ea typeface="+mn-lt"/>
                <a:cs typeface="+mn-lt"/>
              </a:rPr>
              <a:t>Binary is a number system that uses only two digits: </a:t>
            </a:r>
            <a:endParaRPr lang="en-US" dirty="0">
              <a:solidFill>
                <a:schemeClr val="bg1"/>
              </a:solidFill>
              <a:latin typeface="Berlin Sans FB Demi"/>
            </a:endParaRPr>
          </a:p>
          <a:p>
            <a:r>
              <a:rPr lang="en-US" b="1" dirty="0">
                <a:solidFill>
                  <a:srgbClr val="7030A0"/>
                </a:solidFill>
                <a:latin typeface="Berlin Sans FB Demi"/>
                <a:ea typeface="+mn-lt"/>
                <a:cs typeface="+mn-lt"/>
              </a:rPr>
              <a:t>0</a:t>
            </a:r>
            <a:r>
              <a:rPr lang="en-US" dirty="0">
                <a:solidFill>
                  <a:srgbClr val="7030A0"/>
                </a:solidFill>
                <a:latin typeface="Berlin Sans FB Demi"/>
                <a:ea typeface="+mn-lt"/>
                <a:cs typeface="+mn-lt"/>
              </a:rPr>
              <a:t> </a:t>
            </a:r>
            <a:r>
              <a:rPr lang="en-US" dirty="0">
                <a:solidFill>
                  <a:schemeClr val="bg1"/>
                </a:solidFill>
                <a:latin typeface="Berlin Sans FB Demi"/>
                <a:ea typeface="+mn-lt"/>
                <a:cs typeface="+mn-lt"/>
              </a:rPr>
              <a:t>and </a:t>
            </a:r>
            <a:r>
              <a:rPr lang="en-US" b="1" dirty="0">
                <a:solidFill>
                  <a:srgbClr val="7030A0"/>
                </a:solidFill>
                <a:latin typeface="Berlin Sans FB Demi"/>
                <a:ea typeface="+mn-lt"/>
                <a:cs typeface="+mn-lt"/>
              </a:rPr>
              <a:t>1</a:t>
            </a:r>
            <a:r>
              <a:rPr lang="en-US" dirty="0">
                <a:solidFill>
                  <a:schemeClr val="bg1"/>
                </a:solidFill>
                <a:latin typeface="Berlin Sans FB Demi"/>
                <a:ea typeface="+mn-lt"/>
                <a:cs typeface="+mn-lt"/>
              </a:rPr>
              <a:t>.</a:t>
            </a:r>
            <a:endParaRPr lang="en-US">
              <a:solidFill>
                <a:schemeClr val="bg1"/>
              </a:solidFill>
              <a:latin typeface="Berlin Sans FB Demi"/>
            </a:endParaRPr>
          </a:p>
          <a:p>
            <a:pPr>
              <a:buFont typeface="Arial"/>
              <a:buChar char="•"/>
            </a:pPr>
            <a:endParaRPr lang="en-US" dirty="0">
              <a:solidFill>
                <a:schemeClr val="bg1"/>
              </a:solidFill>
              <a:latin typeface="Berlin Sans FB Demi"/>
              <a:ea typeface="+mn-lt"/>
              <a:cs typeface="+mn-lt"/>
            </a:endParaRPr>
          </a:p>
          <a:p>
            <a:pPr>
              <a:buFont typeface="Arial"/>
              <a:buChar char="•"/>
            </a:pPr>
            <a:r>
              <a:rPr lang="en-US" dirty="0">
                <a:solidFill>
                  <a:schemeClr val="bg1"/>
                </a:solidFill>
                <a:latin typeface="Berlin Sans FB Demi"/>
                <a:ea typeface="+mn-lt"/>
                <a:cs typeface="+mn-lt"/>
              </a:rPr>
              <a:t>It’s the foundation of all computer systems.</a:t>
            </a:r>
          </a:p>
          <a:p>
            <a:pPr>
              <a:buFont typeface="Arial"/>
              <a:buChar char="•"/>
            </a:pPr>
            <a:endParaRPr lang="en-US" dirty="0">
              <a:solidFill>
                <a:schemeClr val="bg1"/>
              </a:solidFill>
              <a:latin typeface="Berlin Sans FB Demi"/>
              <a:ea typeface="+mn-lt"/>
              <a:cs typeface="+mn-lt"/>
            </a:endParaRPr>
          </a:p>
          <a:p>
            <a:pPr>
              <a:buFont typeface="Arial"/>
              <a:buChar char="•"/>
            </a:pPr>
            <a:r>
              <a:rPr lang="en-US" dirty="0">
                <a:solidFill>
                  <a:schemeClr val="bg1"/>
                </a:solidFill>
                <a:latin typeface="Berlin Sans FB Demi"/>
                <a:ea typeface="+mn-lt"/>
                <a:cs typeface="+mn-lt"/>
              </a:rPr>
              <a:t>Each binary digit is called a </a:t>
            </a:r>
            <a:r>
              <a:rPr lang="en-US" b="1" dirty="0">
                <a:solidFill>
                  <a:srgbClr val="7030A0"/>
                </a:solidFill>
                <a:latin typeface="Berlin Sans FB Demi"/>
                <a:ea typeface="+mn-lt"/>
                <a:cs typeface="+mn-lt"/>
              </a:rPr>
              <a:t>bit</a:t>
            </a:r>
            <a:r>
              <a:rPr lang="en-US" dirty="0">
                <a:solidFill>
                  <a:schemeClr val="bg1"/>
                </a:solidFill>
                <a:latin typeface="Berlin Sans FB Demi"/>
                <a:ea typeface="+mn-lt"/>
                <a:cs typeface="+mn-lt"/>
              </a:rPr>
              <a:t>.</a:t>
            </a:r>
          </a:p>
          <a:p>
            <a:pPr>
              <a:buFont typeface="Arial"/>
              <a:buChar char="•"/>
            </a:pPr>
            <a:endParaRPr lang="en-US" dirty="0">
              <a:solidFill>
                <a:schemeClr val="bg1"/>
              </a:solidFill>
              <a:latin typeface="Berlin Sans FB Demi"/>
              <a:ea typeface="+mn-lt"/>
              <a:cs typeface="+mn-lt"/>
            </a:endParaRPr>
          </a:p>
          <a:p>
            <a:pPr>
              <a:buFont typeface="Arial"/>
              <a:buChar char="•"/>
            </a:pPr>
            <a:r>
              <a:rPr lang="en-US" dirty="0">
                <a:solidFill>
                  <a:schemeClr val="bg1"/>
                </a:solidFill>
                <a:latin typeface="Berlin Sans FB Demi"/>
                <a:ea typeface="+mn-lt"/>
                <a:cs typeface="+mn-lt"/>
              </a:rPr>
              <a:t>Example: Binary numbers like </a:t>
            </a:r>
            <a:r>
              <a:rPr lang="en-US" b="1" dirty="0">
                <a:solidFill>
                  <a:srgbClr val="7030A0"/>
                </a:solidFill>
                <a:latin typeface="Berlin Sans FB Demi"/>
                <a:ea typeface="+mn-lt"/>
                <a:cs typeface="+mn-lt"/>
              </a:rPr>
              <a:t>101</a:t>
            </a:r>
            <a:r>
              <a:rPr lang="en-US" dirty="0">
                <a:solidFill>
                  <a:schemeClr val="bg1"/>
                </a:solidFill>
                <a:latin typeface="Berlin Sans FB Demi"/>
                <a:ea typeface="+mn-lt"/>
                <a:cs typeface="+mn-lt"/>
              </a:rPr>
              <a:t> represent values in the same way decimal numbers do but using only 0s and 1s.</a:t>
            </a:r>
          </a:p>
          <a:p>
            <a:pPr marL="342900" indent="-342900">
              <a:buAutoNum type="arabicPeriod"/>
            </a:pPr>
            <a:endParaRPr lang="en-US">
              <a:solidFill>
                <a:schemeClr val="bg1"/>
              </a:solidFill>
            </a:endParaRPr>
          </a:p>
          <a:p>
            <a:endParaRPr lang="en-US">
              <a:solidFill>
                <a:schemeClr val="bg1"/>
              </a:solidFill>
            </a:endParaRPr>
          </a:p>
        </p:txBody>
      </p:sp>
      <p:pic>
        <p:nvPicPr>
          <p:cNvPr id="15" name="Picture 14" descr="Image result for binary">
            <a:extLst>
              <a:ext uri="{FF2B5EF4-FFF2-40B4-BE49-F238E27FC236}">
                <a16:creationId xmlns:a16="http://schemas.microsoft.com/office/drawing/2014/main" id="{3D42D57F-07E6-1345-7C70-1AE0AD7D4EE9}"/>
              </a:ext>
            </a:extLst>
          </p:cNvPr>
          <p:cNvPicPr>
            <a:picLocks noChangeAspect="1"/>
          </p:cNvPicPr>
          <p:nvPr/>
        </p:nvPicPr>
        <p:blipFill>
          <a:blip r:embed="rId3"/>
          <a:stretch>
            <a:fillRect/>
          </a:stretch>
        </p:blipFill>
        <p:spPr>
          <a:xfrm>
            <a:off x="6856343" y="1846211"/>
            <a:ext cx="4937953" cy="3162542"/>
          </a:xfrm>
          <a:prstGeom prst="rect">
            <a:avLst/>
          </a:prstGeom>
          <a:ln w="57150">
            <a:solidFill>
              <a:srgbClr val="66FF66"/>
            </a:solidFill>
          </a:ln>
        </p:spPr>
      </p:pic>
    </p:spTree>
    <p:extLst>
      <p:ext uri="{BB962C8B-B14F-4D97-AF65-F5344CB8AC3E}">
        <p14:creationId xmlns:p14="http://schemas.microsoft.com/office/powerpoint/2010/main" val="2442491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41053-5D0B-7B55-9D53-C204C8F8C305}"/>
              </a:ext>
            </a:extLst>
          </p:cNvPr>
          <p:cNvSpPr>
            <a:spLocks noGrp="1"/>
          </p:cNvSpPr>
          <p:nvPr>
            <p:ph type="title"/>
          </p:nvPr>
        </p:nvSpPr>
        <p:spPr>
          <a:xfrm>
            <a:off x="519897" y="278315"/>
            <a:ext cx="5251316" cy="1807305"/>
          </a:xfrm>
        </p:spPr>
        <p:txBody>
          <a:bodyPr>
            <a:normAutofit/>
          </a:bodyPr>
          <a:lstStyle/>
          <a:p>
            <a:r>
              <a:rPr lang="en-US" b="1">
                <a:latin typeface="Amasis MT Pro Black"/>
              </a:rPr>
              <a:t>How Binary Works</a:t>
            </a:r>
          </a:p>
        </p:txBody>
      </p:sp>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ChangeAspect="1"/>
          </p:cNvPicPr>
          <p:nvPr/>
        </p:nvPicPr>
        <p:blipFill>
          <a:blip r:embed="rId2">
            <a:extLst>
              <a:ext uri="{28A0092B-C50C-407E-A947-70E740481C1C}">
                <a14:useLocalDpi xmlns:a14="http://schemas.microsoft.com/office/drawing/2010/main" val="0"/>
              </a:ext>
            </a:extLst>
          </a:blip>
          <a:srcRect l="30103" r="209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13407EF0-D1DC-07D2-15E3-1367F5ABA90A}"/>
              </a:ext>
            </a:extLst>
          </p:cNvPr>
          <p:cNvSpPr txBox="1"/>
          <p:nvPr/>
        </p:nvSpPr>
        <p:spPr>
          <a:xfrm>
            <a:off x="519568" y="2522141"/>
            <a:ext cx="5540865" cy="2862322"/>
          </a:xfrm>
          <a:prstGeom prst="rect">
            <a:avLst/>
          </a:prstGeom>
          <a:solidFill>
            <a:schemeClr val="accent2">
              <a:lumMod val="60000"/>
              <a:lumOff val="40000"/>
            </a:schemeClr>
          </a:solidFill>
          <a:ln w="57150">
            <a:solidFill>
              <a:schemeClr val="accent2">
                <a:lumMod val="75000"/>
              </a:schemeClr>
            </a:solidFill>
          </a:ln>
        </p:spPr>
        <p:txBody>
          <a:bodyPr wrap="square" lIns="91440" tIns="45720" rIns="91440" bIns="45720" rtlCol="0" anchor="t">
            <a:spAutoFit/>
          </a:bodyPr>
          <a:lstStyle/>
          <a:p>
            <a:pPr>
              <a:buFont typeface="Arial"/>
              <a:buChar char="•"/>
            </a:pPr>
            <a:r>
              <a:rPr lang="en-US" b="1" dirty="0">
                <a:solidFill>
                  <a:srgbClr val="7030A0"/>
                </a:solidFill>
                <a:latin typeface="Berlin Sans FB Demi"/>
                <a:ea typeface="+mn-lt"/>
                <a:cs typeface="+mn-lt"/>
              </a:rPr>
              <a:t>Binary Place Values:</a:t>
            </a:r>
            <a:endParaRPr lang="en-US">
              <a:solidFill>
                <a:srgbClr val="7030A0"/>
              </a:solidFill>
              <a:latin typeface="Berlin Sans FB Demi"/>
            </a:endParaRPr>
          </a:p>
          <a:p>
            <a:pPr>
              <a:buFont typeface="Arial"/>
              <a:buChar char="•"/>
            </a:pPr>
            <a:r>
              <a:rPr lang="en-US" dirty="0">
                <a:solidFill>
                  <a:schemeClr val="bg1"/>
                </a:solidFill>
                <a:latin typeface="Berlin Sans FB Demi"/>
                <a:ea typeface="+mn-lt"/>
                <a:cs typeface="+mn-lt"/>
              </a:rPr>
              <a:t>Each place in a binary number represents a power of 2.</a:t>
            </a:r>
            <a:endParaRPr lang="en-US" dirty="0">
              <a:solidFill>
                <a:schemeClr val="bg1"/>
              </a:solidFill>
              <a:latin typeface="Berlin Sans FB Demi"/>
            </a:endParaRPr>
          </a:p>
          <a:p>
            <a:pPr>
              <a:buFont typeface="Arial"/>
              <a:buChar char="•"/>
            </a:pPr>
            <a:endParaRPr lang="en-US" dirty="0">
              <a:solidFill>
                <a:schemeClr val="bg1"/>
              </a:solidFill>
              <a:latin typeface="Berlin Sans FB Demi"/>
              <a:ea typeface="+mn-lt"/>
              <a:cs typeface="+mn-lt"/>
            </a:endParaRPr>
          </a:p>
          <a:p>
            <a:pPr>
              <a:buFont typeface="Arial"/>
              <a:buChar char="•"/>
            </a:pPr>
            <a:r>
              <a:rPr lang="en-US" dirty="0">
                <a:solidFill>
                  <a:schemeClr val="bg1"/>
                </a:solidFill>
                <a:latin typeface="Berlin Sans FB Demi"/>
                <a:ea typeface="+mn-lt"/>
                <a:cs typeface="+mn-lt"/>
              </a:rPr>
              <a:t>Starting from the right, the first position is 202^020, then 212^121, 222^222, and so on.</a:t>
            </a:r>
            <a:endParaRPr lang="en-US" dirty="0">
              <a:solidFill>
                <a:schemeClr val="bg1"/>
              </a:solidFill>
              <a:latin typeface="Berlin Sans FB Demi"/>
            </a:endParaRPr>
          </a:p>
          <a:p>
            <a:pPr>
              <a:buFont typeface="Arial"/>
              <a:buChar char="•"/>
            </a:pPr>
            <a:endParaRPr lang="en-US" dirty="0">
              <a:solidFill>
                <a:schemeClr val="bg1"/>
              </a:solidFill>
              <a:latin typeface="Berlin Sans FB Demi"/>
              <a:ea typeface="+mn-lt"/>
              <a:cs typeface="+mn-lt"/>
            </a:endParaRPr>
          </a:p>
          <a:p>
            <a:pPr>
              <a:buFont typeface="Arial"/>
              <a:buChar char="•"/>
            </a:pPr>
            <a:r>
              <a:rPr lang="en-US" dirty="0">
                <a:solidFill>
                  <a:schemeClr val="bg1"/>
                </a:solidFill>
                <a:latin typeface="Berlin Sans FB Demi"/>
                <a:ea typeface="+mn-lt"/>
                <a:cs typeface="+mn-lt"/>
              </a:rPr>
              <a:t>Example: The binary number </a:t>
            </a:r>
            <a:r>
              <a:rPr lang="en-US" b="1" dirty="0">
                <a:solidFill>
                  <a:srgbClr val="7030A0"/>
                </a:solidFill>
                <a:latin typeface="Berlin Sans FB Demi"/>
                <a:ea typeface="+mn-lt"/>
                <a:cs typeface="+mn-lt"/>
              </a:rPr>
              <a:t>101</a:t>
            </a:r>
            <a:r>
              <a:rPr lang="en-US" dirty="0">
                <a:solidFill>
                  <a:schemeClr val="bg1"/>
                </a:solidFill>
                <a:latin typeface="Berlin Sans FB Demi"/>
                <a:ea typeface="+mn-lt"/>
                <a:cs typeface="+mn-lt"/>
              </a:rPr>
              <a:t> equals: </a:t>
            </a:r>
          </a:p>
          <a:p>
            <a:r>
              <a:rPr lang="en-US" dirty="0">
                <a:solidFill>
                  <a:schemeClr val="bg1"/>
                </a:solidFill>
                <a:latin typeface="Berlin Sans FB Demi"/>
                <a:ea typeface="+mn-lt"/>
                <a:cs typeface="+mn-lt"/>
              </a:rPr>
              <a:t>  (1×2^2)+(0×2^1)+(1×2^0)=4+0+1=5</a:t>
            </a:r>
            <a:endParaRPr lang="en-US" dirty="0">
              <a:solidFill>
                <a:schemeClr val="bg1"/>
              </a:solidFill>
              <a:latin typeface="Berlin Sans FB Demi"/>
            </a:endParaRPr>
          </a:p>
          <a:p>
            <a:endParaRPr lang="en-US">
              <a:solidFill>
                <a:schemeClr val="bg1"/>
              </a:solidFill>
            </a:endParaRPr>
          </a:p>
        </p:txBody>
      </p:sp>
      <p:pic>
        <p:nvPicPr>
          <p:cNvPr id="4" name="Picture 3" descr="A number line with blue squares&#10;&#10;Description automatically generated">
            <a:extLst>
              <a:ext uri="{FF2B5EF4-FFF2-40B4-BE49-F238E27FC236}">
                <a16:creationId xmlns:a16="http://schemas.microsoft.com/office/drawing/2014/main" id="{4094355B-7723-A6A2-FAE0-73C066B55544}"/>
              </a:ext>
            </a:extLst>
          </p:cNvPr>
          <p:cNvPicPr>
            <a:picLocks noChangeAspect="1"/>
          </p:cNvPicPr>
          <p:nvPr/>
        </p:nvPicPr>
        <p:blipFill>
          <a:blip r:embed="rId3"/>
          <a:stretch>
            <a:fillRect/>
          </a:stretch>
        </p:blipFill>
        <p:spPr>
          <a:xfrm>
            <a:off x="6539417" y="4799890"/>
            <a:ext cx="5349455" cy="1148520"/>
          </a:xfrm>
          <a:prstGeom prst="rect">
            <a:avLst/>
          </a:prstGeom>
          <a:ln w="57150">
            <a:solidFill>
              <a:srgbClr val="66FF66"/>
            </a:solidFill>
          </a:ln>
        </p:spPr>
      </p:pic>
      <p:pic>
        <p:nvPicPr>
          <p:cNvPr id="6" name="Picture 5">
            <a:extLst>
              <a:ext uri="{FF2B5EF4-FFF2-40B4-BE49-F238E27FC236}">
                <a16:creationId xmlns:a16="http://schemas.microsoft.com/office/drawing/2014/main" id="{AD302F9F-6124-0FBC-FF0D-8A8F7F011E99}"/>
              </a:ext>
            </a:extLst>
          </p:cNvPr>
          <p:cNvPicPr>
            <a:picLocks noChangeAspect="1"/>
          </p:cNvPicPr>
          <p:nvPr/>
        </p:nvPicPr>
        <p:blipFill>
          <a:blip r:embed="rId4"/>
          <a:stretch>
            <a:fillRect/>
          </a:stretch>
        </p:blipFill>
        <p:spPr>
          <a:xfrm>
            <a:off x="6535809" y="3554107"/>
            <a:ext cx="5338411" cy="1148519"/>
          </a:xfrm>
          <a:prstGeom prst="rect">
            <a:avLst/>
          </a:prstGeom>
          <a:ln w="57150">
            <a:solidFill>
              <a:srgbClr val="66FF66"/>
            </a:solidFill>
          </a:ln>
        </p:spPr>
      </p:pic>
      <p:pic>
        <p:nvPicPr>
          <p:cNvPr id="8" name="Picture 7" descr="A diagram of numbers and symbols&#10;&#10;Description automatically generated">
            <a:extLst>
              <a:ext uri="{FF2B5EF4-FFF2-40B4-BE49-F238E27FC236}">
                <a16:creationId xmlns:a16="http://schemas.microsoft.com/office/drawing/2014/main" id="{9C5854BD-0F8E-0887-4AE1-67D5D6F8D68E}"/>
              </a:ext>
            </a:extLst>
          </p:cNvPr>
          <p:cNvPicPr>
            <a:picLocks noChangeAspect="1"/>
          </p:cNvPicPr>
          <p:nvPr/>
        </p:nvPicPr>
        <p:blipFill>
          <a:blip r:embed="rId5"/>
          <a:stretch>
            <a:fillRect/>
          </a:stretch>
        </p:blipFill>
        <p:spPr>
          <a:xfrm>
            <a:off x="6536282" y="916728"/>
            <a:ext cx="5283195" cy="1170606"/>
          </a:xfrm>
          <a:prstGeom prst="rect">
            <a:avLst/>
          </a:prstGeom>
          <a:ln w="57150">
            <a:solidFill>
              <a:srgbClr val="66FF66"/>
            </a:solidFill>
          </a:ln>
        </p:spPr>
      </p:pic>
      <p:sp>
        <p:nvSpPr>
          <p:cNvPr id="3" name="TextBox 2">
            <a:extLst>
              <a:ext uri="{FF2B5EF4-FFF2-40B4-BE49-F238E27FC236}">
                <a16:creationId xmlns:a16="http://schemas.microsoft.com/office/drawing/2014/main" id="{824681AB-C14E-C727-7C2C-6FEA349DF9E9}"/>
              </a:ext>
            </a:extLst>
          </p:cNvPr>
          <p:cNvSpPr txBox="1"/>
          <p:nvPr/>
        </p:nvSpPr>
        <p:spPr>
          <a:xfrm>
            <a:off x="7118405" y="2703711"/>
            <a:ext cx="4186218" cy="523220"/>
          </a:xfrm>
          <a:prstGeom prst="rect">
            <a:avLst/>
          </a:prstGeom>
          <a:solidFill>
            <a:schemeClr val="accent2">
              <a:lumMod val="60000"/>
              <a:lumOff val="40000"/>
            </a:schemeClr>
          </a:solidFill>
          <a:ln w="57150">
            <a:solidFill>
              <a:schemeClr val="accent2">
                <a:lumMod val="75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solidFill>
                  <a:schemeClr val="bg1"/>
                </a:solidFill>
                <a:latin typeface="Berlin Sans FB Demi"/>
              </a:rPr>
              <a:t>Example</a:t>
            </a:r>
            <a:r>
              <a:rPr lang="en-US" sz="2800" dirty="0">
                <a:solidFill>
                  <a:schemeClr val="bg1"/>
                </a:solidFill>
              </a:rPr>
              <a:t>:</a:t>
            </a:r>
            <a:endParaRPr lang="en-US"/>
          </a:p>
        </p:txBody>
      </p:sp>
    </p:spTree>
    <p:extLst>
      <p:ext uri="{BB962C8B-B14F-4D97-AF65-F5344CB8AC3E}">
        <p14:creationId xmlns:p14="http://schemas.microsoft.com/office/powerpoint/2010/main" val="3567257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41053-5D0B-7B55-9D53-C204C8F8C305}"/>
              </a:ext>
            </a:extLst>
          </p:cNvPr>
          <p:cNvSpPr>
            <a:spLocks noGrp="1"/>
          </p:cNvSpPr>
          <p:nvPr>
            <p:ph type="title"/>
          </p:nvPr>
        </p:nvSpPr>
        <p:spPr>
          <a:xfrm>
            <a:off x="519897" y="278315"/>
            <a:ext cx="5251316" cy="1807305"/>
          </a:xfrm>
        </p:spPr>
        <p:txBody>
          <a:bodyPr>
            <a:normAutofit fontScale="90000"/>
          </a:bodyPr>
          <a:lstStyle/>
          <a:p>
            <a:r>
              <a:rPr lang="en-US" b="1">
                <a:latin typeface="Amasis MT Pro Black"/>
              </a:rPr>
              <a:t>Converting Decimal to Binary</a:t>
            </a:r>
          </a:p>
        </p:txBody>
      </p:sp>
      <p:pic>
        <p:nvPicPr>
          <p:cNvPr id="5" name="Content Placeholder 4" descr="A black background with colorful triangles and squares&#10;&#10;Description automatically generated">
            <a:extLst>
              <a:ext uri="{FF2B5EF4-FFF2-40B4-BE49-F238E27FC236}">
                <a16:creationId xmlns:a16="http://schemas.microsoft.com/office/drawing/2014/main" id="{027CBCA5-B301-D326-8BFC-A726DBC080E8}"/>
              </a:ext>
            </a:extLst>
          </p:cNvPr>
          <p:cNvPicPr>
            <a:picLocks noChangeAspect="1"/>
          </p:cNvPicPr>
          <p:nvPr/>
        </p:nvPicPr>
        <p:blipFill>
          <a:blip r:embed="rId2">
            <a:extLst>
              <a:ext uri="{28A0092B-C50C-407E-A947-70E740481C1C}">
                <a14:useLocalDpi xmlns:a14="http://schemas.microsoft.com/office/drawing/2010/main" val="0"/>
              </a:ext>
            </a:extLst>
          </a:blip>
          <a:srcRect l="30103" r="209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13407EF0-D1DC-07D2-15E3-1367F5ABA90A}"/>
              </a:ext>
            </a:extLst>
          </p:cNvPr>
          <p:cNvSpPr txBox="1"/>
          <p:nvPr/>
        </p:nvSpPr>
        <p:spPr>
          <a:xfrm>
            <a:off x="681493" y="2350691"/>
            <a:ext cx="5540865" cy="3970318"/>
          </a:xfrm>
          <a:prstGeom prst="rect">
            <a:avLst/>
          </a:prstGeom>
          <a:solidFill>
            <a:schemeClr val="accent2">
              <a:lumMod val="60000"/>
              <a:lumOff val="40000"/>
            </a:schemeClr>
          </a:solidFill>
          <a:ln w="57150">
            <a:solidFill>
              <a:schemeClr val="accent2">
                <a:lumMod val="75000"/>
              </a:schemeClr>
            </a:solidFill>
          </a:ln>
        </p:spPr>
        <p:txBody>
          <a:bodyPr wrap="square" lIns="91440" tIns="45720" rIns="91440" bIns="45720" rtlCol="0" anchor="t">
            <a:spAutoFit/>
          </a:bodyPr>
          <a:lstStyle/>
          <a:p>
            <a:pPr>
              <a:buFont typeface="Arial"/>
              <a:buChar char="•"/>
            </a:pPr>
            <a:r>
              <a:rPr lang="en-US" dirty="0">
                <a:solidFill>
                  <a:schemeClr val="bg1"/>
                </a:solidFill>
                <a:latin typeface="Berlin Sans FB Demi"/>
                <a:ea typeface="+mn-lt"/>
                <a:cs typeface="+mn-lt"/>
              </a:rPr>
              <a:t>To convert a decimal number to binary:</a:t>
            </a:r>
            <a:endParaRPr lang="en-US" dirty="0">
              <a:solidFill>
                <a:schemeClr val="bg1"/>
              </a:solidFill>
              <a:latin typeface="Berlin Sans FB Demi"/>
            </a:endParaRPr>
          </a:p>
          <a:p>
            <a:pPr>
              <a:buFont typeface="Arial"/>
              <a:buChar char="•"/>
            </a:pPr>
            <a:endParaRPr lang="en-US" dirty="0">
              <a:solidFill>
                <a:schemeClr val="bg1"/>
              </a:solidFill>
              <a:latin typeface="Berlin Sans FB Demi"/>
              <a:ea typeface="+mn-lt"/>
              <a:cs typeface="+mn-lt"/>
            </a:endParaRPr>
          </a:p>
          <a:p>
            <a:pPr>
              <a:buFont typeface="Arial"/>
              <a:buChar char="•"/>
            </a:pPr>
            <a:r>
              <a:rPr lang="en-US" dirty="0">
                <a:solidFill>
                  <a:schemeClr val="bg1"/>
                </a:solidFill>
                <a:latin typeface="Berlin Sans FB Demi"/>
                <a:ea typeface="+mn-lt"/>
                <a:cs typeface="+mn-lt"/>
              </a:rPr>
              <a:t>Find the highest power of 2 that fits into the number.</a:t>
            </a:r>
            <a:endParaRPr lang="en-US" dirty="0">
              <a:solidFill>
                <a:schemeClr val="bg1"/>
              </a:solidFill>
              <a:latin typeface="Berlin Sans FB Demi"/>
            </a:endParaRPr>
          </a:p>
          <a:p>
            <a:endParaRPr lang="en-US" dirty="0">
              <a:solidFill>
                <a:schemeClr val="bg1"/>
              </a:solidFill>
              <a:latin typeface="Berlin Sans FB Demi"/>
              <a:ea typeface="+mn-lt"/>
              <a:cs typeface="+mn-lt"/>
            </a:endParaRPr>
          </a:p>
          <a:p>
            <a:pPr>
              <a:buFont typeface="Arial"/>
              <a:buChar char="•"/>
            </a:pPr>
            <a:r>
              <a:rPr lang="en-US" dirty="0">
                <a:solidFill>
                  <a:schemeClr val="bg1"/>
                </a:solidFill>
                <a:latin typeface="Berlin Sans FB Demi"/>
                <a:ea typeface="+mn-lt"/>
                <a:cs typeface="+mn-lt"/>
              </a:rPr>
              <a:t>Subtract that value and repeat for the remainder.</a:t>
            </a:r>
            <a:endParaRPr lang="en-US" dirty="0">
              <a:solidFill>
                <a:schemeClr val="bg1"/>
              </a:solidFill>
              <a:latin typeface="Berlin Sans FB Demi"/>
            </a:endParaRPr>
          </a:p>
          <a:p>
            <a:pPr>
              <a:buFont typeface="Arial"/>
              <a:buChar char="•"/>
            </a:pPr>
            <a:endParaRPr lang="en-US" dirty="0">
              <a:solidFill>
                <a:schemeClr val="bg1"/>
              </a:solidFill>
              <a:latin typeface="Berlin Sans FB Demi"/>
              <a:ea typeface="+mn-lt"/>
              <a:cs typeface="+mn-lt"/>
            </a:endParaRPr>
          </a:p>
          <a:p>
            <a:r>
              <a:rPr lang="en-US" dirty="0">
                <a:solidFill>
                  <a:schemeClr val="bg1"/>
                </a:solidFill>
                <a:latin typeface="Berlin Sans FB Demi"/>
                <a:ea typeface="+mn-lt"/>
                <a:cs typeface="+mn-lt"/>
              </a:rPr>
              <a:t>Example:</a:t>
            </a:r>
            <a:endParaRPr lang="en-US" dirty="0">
              <a:solidFill>
                <a:schemeClr val="bg1"/>
              </a:solidFill>
              <a:latin typeface="Berlin Sans FB Demi"/>
            </a:endParaRPr>
          </a:p>
          <a:p>
            <a:pPr>
              <a:buFont typeface="Arial"/>
              <a:buChar char="•"/>
            </a:pPr>
            <a:r>
              <a:rPr lang="en-US" dirty="0">
                <a:solidFill>
                  <a:schemeClr val="bg1"/>
                </a:solidFill>
                <a:latin typeface="Berlin Sans FB Demi"/>
                <a:ea typeface="+mn-lt"/>
                <a:cs typeface="+mn-lt"/>
              </a:rPr>
              <a:t>Convert </a:t>
            </a:r>
            <a:r>
              <a:rPr lang="en-US" b="1" dirty="0">
                <a:solidFill>
                  <a:srgbClr val="7030A0"/>
                </a:solidFill>
                <a:latin typeface="Berlin Sans FB Demi"/>
                <a:ea typeface="+mn-lt"/>
                <a:cs typeface="+mn-lt"/>
              </a:rPr>
              <a:t>13</a:t>
            </a:r>
            <a:r>
              <a:rPr lang="en-US" dirty="0">
                <a:solidFill>
                  <a:schemeClr val="bg1"/>
                </a:solidFill>
                <a:latin typeface="Berlin Sans FB Demi"/>
                <a:ea typeface="+mn-lt"/>
                <a:cs typeface="+mn-lt"/>
              </a:rPr>
              <a:t> to binary:</a:t>
            </a:r>
            <a:endParaRPr lang="en-US">
              <a:solidFill>
                <a:schemeClr val="bg1"/>
              </a:solidFill>
              <a:latin typeface="Berlin Sans FB Demi"/>
            </a:endParaRPr>
          </a:p>
          <a:p>
            <a:pPr>
              <a:buFont typeface="Arial"/>
              <a:buChar char="•"/>
            </a:pPr>
            <a:r>
              <a:rPr lang="en-US" dirty="0">
                <a:solidFill>
                  <a:schemeClr val="bg1"/>
                </a:solidFill>
                <a:latin typeface="Berlin Sans FB Demi"/>
                <a:ea typeface="+mn-lt"/>
                <a:cs typeface="+mn-lt"/>
              </a:rPr>
              <a:t>2^3 = 8 so 13 - 8 = 5 → </a:t>
            </a:r>
            <a:r>
              <a:rPr lang="en-US" b="1" dirty="0">
                <a:solidFill>
                  <a:srgbClr val="7030A0"/>
                </a:solidFill>
                <a:latin typeface="Berlin Sans FB Demi"/>
                <a:ea typeface="+mn-lt"/>
                <a:cs typeface="+mn-lt"/>
              </a:rPr>
              <a:t>1</a:t>
            </a:r>
            <a:r>
              <a:rPr lang="en-US" dirty="0">
                <a:solidFill>
                  <a:schemeClr val="bg1"/>
                </a:solidFill>
                <a:latin typeface="Berlin Sans FB Demi"/>
                <a:ea typeface="+mn-lt"/>
                <a:cs typeface="+mn-lt"/>
              </a:rPr>
              <a:t> in the 8's place.   (1000)</a:t>
            </a:r>
            <a:endParaRPr lang="en-US">
              <a:solidFill>
                <a:schemeClr val="bg1"/>
              </a:solidFill>
              <a:latin typeface="Berlin Sans FB Demi"/>
            </a:endParaRPr>
          </a:p>
          <a:p>
            <a:pPr>
              <a:buFont typeface="Arial"/>
              <a:buChar char="•"/>
            </a:pPr>
            <a:r>
              <a:rPr lang="en-US" dirty="0">
                <a:solidFill>
                  <a:schemeClr val="bg1"/>
                </a:solidFill>
                <a:latin typeface="Berlin Sans FB Demi"/>
                <a:ea typeface="+mn-lt"/>
                <a:cs typeface="+mn-lt"/>
              </a:rPr>
              <a:t>2^2 = 42 so 5 - 4 = 1 → </a:t>
            </a:r>
            <a:r>
              <a:rPr lang="en-US" b="1" dirty="0">
                <a:solidFill>
                  <a:srgbClr val="7030A0"/>
                </a:solidFill>
                <a:latin typeface="Berlin Sans FB Demi"/>
                <a:ea typeface="+mn-lt"/>
                <a:cs typeface="+mn-lt"/>
              </a:rPr>
              <a:t>1</a:t>
            </a:r>
            <a:r>
              <a:rPr lang="en-US" dirty="0">
                <a:solidFill>
                  <a:schemeClr val="bg1"/>
                </a:solidFill>
                <a:latin typeface="Berlin Sans FB Demi"/>
                <a:ea typeface="+mn-lt"/>
                <a:cs typeface="+mn-lt"/>
              </a:rPr>
              <a:t> in the 4's place.      (100)</a:t>
            </a:r>
            <a:endParaRPr lang="en-US">
              <a:solidFill>
                <a:schemeClr val="bg1"/>
              </a:solidFill>
              <a:latin typeface="Berlin Sans FB Demi"/>
            </a:endParaRPr>
          </a:p>
          <a:p>
            <a:pPr>
              <a:buFont typeface="Arial"/>
              <a:buChar char="•"/>
            </a:pPr>
            <a:r>
              <a:rPr lang="en-US" dirty="0">
                <a:solidFill>
                  <a:schemeClr val="bg1"/>
                </a:solidFill>
                <a:latin typeface="Berlin Sans FB Demi"/>
                <a:ea typeface="+mn-lt"/>
                <a:cs typeface="+mn-lt"/>
              </a:rPr>
              <a:t>2^1 = 2, 2 &gt; 1 so 1 - 0 → </a:t>
            </a:r>
            <a:r>
              <a:rPr lang="en-US" b="1" dirty="0">
                <a:solidFill>
                  <a:srgbClr val="7030A0"/>
                </a:solidFill>
                <a:latin typeface="Berlin Sans FB Demi"/>
                <a:ea typeface="+mn-lt"/>
                <a:cs typeface="+mn-lt"/>
              </a:rPr>
              <a:t>0</a:t>
            </a:r>
            <a:r>
              <a:rPr lang="en-US" dirty="0">
                <a:solidFill>
                  <a:schemeClr val="bg1"/>
                </a:solidFill>
                <a:latin typeface="Berlin Sans FB Demi"/>
                <a:ea typeface="+mn-lt"/>
                <a:cs typeface="+mn-lt"/>
              </a:rPr>
              <a:t> in the 2's place.       (00)</a:t>
            </a:r>
            <a:endParaRPr lang="en-US">
              <a:solidFill>
                <a:schemeClr val="bg1"/>
              </a:solidFill>
              <a:latin typeface="Berlin Sans FB Demi"/>
            </a:endParaRPr>
          </a:p>
          <a:p>
            <a:pPr>
              <a:buFont typeface="Arial"/>
              <a:buChar char="•"/>
            </a:pPr>
            <a:r>
              <a:rPr lang="en-US" dirty="0">
                <a:solidFill>
                  <a:schemeClr val="bg1"/>
                </a:solidFill>
                <a:latin typeface="Berlin Sans FB Demi"/>
                <a:ea typeface="+mn-lt"/>
                <a:cs typeface="+mn-lt"/>
              </a:rPr>
              <a:t>2^0 = 1 so 1 - 1 = 0 → </a:t>
            </a:r>
            <a:r>
              <a:rPr lang="en-US" b="1" dirty="0">
                <a:solidFill>
                  <a:srgbClr val="7030A0"/>
                </a:solidFill>
                <a:latin typeface="Berlin Sans FB Demi"/>
                <a:ea typeface="+mn-lt"/>
                <a:cs typeface="+mn-lt"/>
              </a:rPr>
              <a:t>1</a:t>
            </a:r>
            <a:r>
              <a:rPr lang="en-US" dirty="0">
                <a:solidFill>
                  <a:schemeClr val="bg1"/>
                </a:solidFill>
                <a:latin typeface="Berlin Sans FB Demi"/>
                <a:ea typeface="+mn-lt"/>
                <a:cs typeface="+mn-lt"/>
              </a:rPr>
              <a:t> in the 1's place.               (1)</a:t>
            </a:r>
            <a:endParaRPr lang="en-US">
              <a:solidFill>
                <a:schemeClr val="bg1"/>
              </a:solidFill>
              <a:latin typeface="Berlin Sans FB Demi"/>
            </a:endParaRPr>
          </a:p>
          <a:p>
            <a:pPr>
              <a:buFont typeface="Arial"/>
              <a:buChar char="•"/>
            </a:pPr>
            <a:r>
              <a:rPr lang="en-US" b="1" dirty="0">
                <a:solidFill>
                  <a:srgbClr val="7030A0"/>
                </a:solidFill>
                <a:latin typeface="Berlin Sans FB Demi"/>
                <a:ea typeface="+mn-lt"/>
                <a:cs typeface="+mn-lt"/>
              </a:rPr>
              <a:t>13 in binary = 1101</a:t>
            </a:r>
            <a:endParaRPr lang="en-US" dirty="0">
              <a:solidFill>
                <a:srgbClr val="7030A0"/>
              </a:solidFill>
              <a:latin typeface="Berlin Sans FB Demi"/>
            </a:endParaRPr>
          </a:p>
        </p:txBody>
      </p:sp>
      <p:pic>
        <p:nvPicPr>
          <p:cNvPr id="8" name="Picture 7" descr="Convert Binary to Decimal using Recursion in Java - Javacodepoint">
            <a:extLst>
              <a:ext uri="{FF2B5EF4-FFF2-40B4-BE49-F238E27FC236}">
                <a16:creationId xmlns:a16="http://schemas.microsoft.com/office/drawing/2014/main" id="{C56321E3-2ECD-2017-6BC3-ACE84FAC7381}"/>
              </a:ext>
            </a:extLst>
          </p:cNvPr>
          <p:cNvPicPr>
            <a:picLocks noChangeAspect="1"/>
          </p:cNvPicPr>
          <p:nvPr/>
        </p:nvPicPr>
        <p:blipFill>
          <a:blip r:embed="rId3"/>
          <a:stretch>
            <a:fillRect/>
          </a:stretch>
        </p:blipFill>
        <p:spPr>
          <a:xfrm>
            <a:off x="7141679" y="2064976"/>
            <a:ext cx="4640469" cy="2726943"/>
          </a:xfrm>
          <a:prstGeom prst="rect">
            <a:avLst/>
          </a:prstGeom>
          <a:ln w="57150">
            <a:solidFill>
              <a:srgbClr val="66FF66"/>
            </a:solidFill>
          </a:ln>
        </p:spPr>
      </p:pic>
    </p:spTree>
    <p:extLst>
      <p:ext uri="{BB962C8B-B14F-4D97-AF65-F5344CB8AC3E}">
        <p14:creationId xmlns:p14="http://schemas.microsoft.com/office/powerpoint/2010/main" val="69823295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C0A3E416-13B0-4CFE-8B85-8989D8AEFB5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3AE14E05BA3DB4BADF93576D7EBC739" ma:contentTypeVersion="12" ma:contentTypeDescription="Create a new document." ma:contentTypeScope="" ma:versionID="bb60aeb722e31fe9e578dbbed9364e35">
  <xsd:schema xmlns:xsd="http://www.w3.org/2001/XMLSchema" xmlns:xs="http://www.w3.org/2001/XMLSchema" xmlns:p="http://schemas.microsoft.com/office/2006/metadata/properties" xmlns:ns2="a24598a7-0512-4981-9f91-16f150d70df9" xmlns:ns3="721b072c-6c34-4a6c-9bc1-1f2e59fc7ac1" targetNamespace="http://schemas.microsoft.com/office/2006/metadata/properties" ma:root="true" ma:fieldsID="aab70b8ac5d9cc46fdb942746686915e" ns2:_="" ns3:_="">
    <xsd:import namespace="a24598a7-0512-4981-9f91-16f150d70df9"/>
    <xsd:import namespace="721b072c-6c34-4a6c-9bc1-1f2e59fc7ac1"/>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24598a7-0512-4981-9f91-16f150d70df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7e7bbd82-a07b-43cc-adda-fdf53e5b0f3e"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21b072c-6c34-4a6c-9bc1-1f2e59fc7ac1"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86ed5a79-2be6-4b82-84f8-e595ea997f41}" ma:internalName="TaxCatchAll" ma:showField="CatchAllData" ma:web="721b072c-6c34-4a6c-9bc1-1f2e59fc7ac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8DF698F-48CC-4092-909A-EF1544BDBC76}">
  <ds:schemaRefs>
    <ds:schemaRef ds:uri="http://schemas.microsoft.com/sharepoint/v3/contenttype/forms"/>
  </ds:schemaRefs>
</ds:datastoreItem>
</file>

<file path=customXml/itemProps2.xml><?xml version="1.0" encoding="utf-8"?>
<ds:datastoreItem xmlns:ds="http://schemas.openxmlformats.org/officeDocument/2006/customXml" ds:itemID="{B5BFFE3F-F61B-4C8E-B934-BBE95A5D7F51}">
  <ds:schemaRefs>
    <ds:schemaRef ds:uri="721b072c-6c34-4a6c-9bc1-1f2e59fc7ac1"/>
    <ds:schemaRef ds:uri="a24598a7-0512-4981-9f91-16f150d70df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PowerPoint Presentation</vt:lpstr>
      <vt:lpstr>What is TAP?</vt:lpstr>
      <vt:lpstr>Goals</vt:lpstr>
      <vt:lpstr>Project Description</vt:lpstr>
      <vt:lpstr>What is Pixel Arcade?</vt:lpstr>
      <vt:lpstr>PowerPoint Presentation</vt:lpstr>
      <vt:lpstr>Introduction to Binary</vt:lpstr>
      <vt:lpstr>How Binary Works</vt:lpstr>
      <vt:lpstr>Converting Decimal to Binary</vt:lpstr>
      <vt:lpstr>Workshop Description</vt:lpstr>
      <vt:lpstr>Please fill out the survey and give us as much feedback as possible so we can improve in the future~!</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90</cp:revision>
  <dcterms:created xsi:type="dcterms:W3CDTF">2024-10-14T12:33:13Z</dcterms:created>
  <dcterms:modified xsi:type="dcterms:W3CDTF">2024-10-15T01:15:48Z</dcterms:modified>
</cp:coreProperties>
</file>

<file path=docProps/thumbnail.jpeg>
</file>